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19"/>
  </p:notesMasterIdLst>
  <p:handoutMasterIdLst>
    <p:handoutMasterId r:id="rId20"/>
  </p:handout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6" r:id="rId10"/>
    <p:sldId id="287" r:id="rId11"/>
    <p:sldId id="291" r:id="rId12"/>
    <p:sldId id="293" r:id="rId13"/>
    <p:sldId id="294" r:id="rId14"/>
    <p:sldId id="292" r:id="rId15"/>
    <p:sldId id="288" r:id="rId16"/>
    <p:sldId id="289" r:id="rId17"/>
    <p:sldId id="290" r:id="rId18"/>
  </p:sldIdLst>
  <p:sldSz cx="9144000" cy="6858000" type="screen4x3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E29100"/>
    <a:srgbClr val="81989C"/>
    <a:srgbClr val="208998"/>
    <a:srgbClr val="866D5F"/>
    <a:srgbClr val="9D1747"/>
    <a:srgbClr val="004D6F"/>
    <a:srgbClr val="E50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740" autoAdjust="0"/>
  </p:normalViewPr>
  <p:slideViewPr>
    <p:cSldViewPr>
      <p:cViewPr varScale="1">
        <p:scale>
          <a:sx n="122" d="100"/>
          <a:sy n="122" d="100"/>
        </p:scale>
        <p:origin x="3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2262" y="-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27CB7EA-F594-EA40-858A-C79AC0DF8553}" type="datetime1">
              <a:rPr lang="fr-FR" smtClean="0"/>
              <a:t>21/12/2018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37BFB17-C0D0-4B97-9955-2D50AC636C2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CD07C56-832C-D447-A0DD-27461067472D}" type="datetime1">
              <a:rPr lang="fr-FR" smtClean="0"/>
              <a:t>21/12/2018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93B164E-CF6F-4154-9DF5-2648B7B1536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Patrick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3B164E-CF6F-4154-9DF5-2648B7B1536A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32E104-983C-C547-B6C6-E994CB4804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EA145020-6B6F-8D4B-8A0A-191E884CA553}" type="datetime1">
              <a:rPr lang="fr-FR" smtClean="0"/>
              <a:t>21/12/2018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6143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Hugo – Patrick – Charles - Marc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3B164E-CF6F-4154-9DF5-2648B7B1536A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A3EAE3B-F61D-8943-9A6E-6B5032B3610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3B401AD6-6086-D442-9808-D8F7121CF44C}" type="datetime1">
              <a:rPr lang="fr-FR" smtClean="0"/>
              <a:t>21/12/2018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758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Charles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3B164E-CF6F-4154-9DF5-2648B7B1536A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6D63966-2598-1F4B-96CB-5632F65A07E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A4C744B2-5EF2-0943-8054-046D05486E3F}" type="datetime1">
              <a:rPr lang="fr-FR" smtClean="0"/>
              <a:t>21/12/2018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143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Hugo - Marc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3B164E-CF6F-4154-9DF5-2648B7B1536A}" type="slidenum">
              <a:rPr lang="fr-FR" smtClean="0"/>
              <a:pPr>
                <a:defRPr/>
              </a:pPr>
              <a:t>16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F48A6B-582B-7146-AC27-A3ADC3E1465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7534D40-74B4-1747-B434-92DBD54D199F}" type="datetime1">
              <a:rPr lang="fr-FR" smtClean="0"/>
              <a:t>21/12/2018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66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Charles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3B164E-CF6F-4154-9DF5-2648B7B1536A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D944E7-DBEF-9448-92DA-2B440FF3593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3D282F38-21A4-1B4D-A439-D9801CE3FA29}" type="datetime1">
              <a:rPr lang="fr-FR" smtClean="0"/>
              <a:t>21/12/2018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19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3B164E-CF6F-4154-9DF5-2648B7B1536A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0D4AFF-EC10-D145-AA45-0F4B8E2690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5CE4DD46-479A-7D4B-BDC8-8BEB1F11E6C2}" type="datetime1">
              <a:rPr lang="fr-FR" smtClean="0"/>
              <a:t>21/12/2018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560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Hugo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3B164E-CF6F-4154-9DF5-2648B7B1536A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EF67A5-7DDC-FE41-B96F-A6B74B23825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7673F30-0BA3-2544-A767-20CCF2590ABC}" type="datetime1">
              <a:rPr lang="fr-FR" smtClean="0"/>
              <a:t>21/12/2018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1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Charles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3B164E-CF6F-4154-9DF5-2648B7B1536A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EE0C34-E291-9C40-B20E-199F704C6AC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478CB07B-974A-784D-8E0C-2D3A48CF8D91}" type="datetime1">
              <a:rPr lang="fr-FR" smtClean="0"/>
              <a:t>21/12/2018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255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Patrick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3B164E-CF6F-4154-9DF5-2648B7B1536A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D208DDC-6010-6443-8A1C-5C939D62620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5D6A3B7-5D8C-B949-87AA-0F98F5482F72}" type="datetime1">
              <a:rPr lang="fr-FR" smtClean="0"/>
              <a:t>21/12/2018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710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3B164E-CF6F-4154-9DF5-2648B7B1536A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1E882C-9866-FF4D-8B68-DCC88E8FE8F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5AE9592D-FB92-9840-B6A5-3719BA94F05E}" type="datetime1">
              <a:rPr lang="fr-FR" smtClean="0"/>
              <a:t>21/12/2018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91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Hugo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3B164E-CF6F-4154-9DF5-2648B7B1536A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9FF84D7-9F75-FF4C-97A1-9239B5E6827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7F3511EC-1D70-EB45-9E47-F23A76DA6B81}" type="datetime1">
              <a:rPr lang="fr-FR" smtClean="0"/>
              <a:t>21/12/2018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5123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Patrick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3B164E-CF6F-4154-9DF5-2648B7B1536A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05E912-5BAE-014B-9E52-B4BC71BE761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9A363FF9-47CA-CE49-A7F4-80583EEEAC29}" type="datetime1">
              <a:rPr lang="fr-FR" smtClean="0"/>
              <a:t>21/12/2018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848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2"/>
          <p:cNvGrpSpPr>
            <a:grpSpLocks/>
          </p:cNvGrpSpPr>
          <p:nvPr userDrawn="1"/>
        </p:nvGrpSpPr>
        <p:grpSpPr bwMode="auto">
          <a:xfrm>
            <a:off x="0" y="868363"/>
            <a:ext cx="4356100" cy="4633912"/>
            <a:chOff x="-1" y="868398"/>
            <a:chExt cx="4355976" cy="4633217"/>
          </a:xfrm>
        </p:grpSpPr>
        <p:sp>
          <p:nvSpPr>
            <p:cNvPr id="3" name="Triangle isocèle 5"/>
            <p:cNvSpPr/>
            <p:nvPr userDrawn="1"/>
          </p:nvSpPr>
          <p:spPr>
            <a:xfrm rot="5400000">
              <a:off x="-67218" y="1078422"/>
              <a:ext cx="4490410" cy="4355976"/>
            </a:xfrm>
            <a:prstGeom prst="triangle">
              <a:avLst/>
            </a:prstGeom>
            <a:gradFill>
              <a:gsLst>
                <a:gs pos="91000">
                  <a:srgbClr val="004D6F">
                    <a:alpha val="73000"/>
                  </a:srgbClr>
                </a:gs>
                <a:gs pos="1000">
                  <a:schemeClr val="bg1">
                    <a:alpha val="2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/>
                <a:t> </a:t>
              </a:r>
            </a:p>
          </p:txBody>
        </p:sp>
        <p:sp>
          <p:nvSpPr>
            <p:cNvPr id="4" name="Triangle isocèle 2"/>
            <p:cNvSpPr/>
            <p:nvPr userDrawn="1"/>
          </p:nvSpPr>
          <p:spPr>
            <a:xfrm rot="5400000">
              <a:off x="-47736" y="916134"/>
              <a:ext cx="4248471" cy="4152999"/>
            </a:xfrm>
            <a:prstGeom prst="triangle">
              <a:avLst/>
            </a:prstGeom>
            <a:gradFill flip="none" rotWithShape="1">
              <a:gsLst>
                <a:gs pos="91000">
                  <a:srgbClr val="004D6F">
                    <a:alpha val="83000"/>
                  </a:srgbClr>
                </a:gs>
                <a:gs pos="1000">
                  <a:schemeClr val="bg1">
                    <a:alpha val="77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</p:grpSp>
      <p:sp>
        <p:nvSpPr>
          <p:cNvPr id="5" name="Triangle isocèle 10"/>
          <p:cNvSpPr/>
          <p:nvPr userDrawn="1"/>
        </p:nvSpPr>
        <p:spPr>
          <a:xfrm rot="16200000">
            <a:off x="4399012" y="-842760"/>
            <a:ext cx="3923411" cy="5593663"/>
          </a:xfrm>
          <a:custGeom>
            <a:avLst/>
            <a:gdLst>
              <a:gd name="connsiteX0" fmla="*/ 0 w 7304492"/>
              <a:gd name="connsiteY0" fmla="*/ 7085811 h 7085811"/>
              <a:gd name="connsiteX1" fmla="*/ 3652246 w 7304492"/>
              <a:gd name="connsiteY1" fmla="*/ 0 h 7085811"/>
              <a:gd name="connsiteX2" fmla="*/ 7304492 w 7304492"/>
              <a:gd name="connsiteY2" fmla="*/ 7085811 h 7085811"/>
              <a:gd name="connsiteX3" fmla="*/ 0 w 7304492"/>
              <a:gd name="connsiteY3" fmla="*/ 7085811 h 7085811"/>
              <a:gd name="connsiteX0" fmla="*/ 0 w 7304492"/>
              <a:gd name="connsiteY0" fmla="*/ 7085811 h 7085811"/>
              <a:gd name="connsiteX1" fmla="*/ 3652246 w 7304492"/>
              <a:gd name="connsiteY1" fmla="*/ 0 h 7085811"/>
              <a:gd name="connsiteX2" fmla="*/ 4862555 w 7304492"/>
              <a:gd name="connsiteY2" fmla="*/ 2355029 h 7085811"/>
              <a:gd name="connsiteX3" fmla="*/ 7304492 w 7304492"/>
              <a:gd name="connsiteY3" fmla="*/ 7085811 h 7085811"/>
              <a:gd name="connsiteX4" fmla="*/ 0 w 7304492"/>
              <a:gd name="connsiteY4" fmla="*/ 7085811 h 7085811"/>
              <a:gd name="connsiteX0" fmla="*/ 0 w 7304492"/>
              <a:gd name="connsiteY0" fmla="*/ 7085811 h 7092282"/>
              <a:gd name="connsiteX1" fmla="*/ 3652246 w 7304492"/>
              <a:gd name="connsiteY1" fmla="*/ 0 h 7092282"/>
              <a:gd name="connsiteX2" fmla="*/ 4862555 w 7304492"/>
              <a:gd name="connsiteY2" fmla="*/ 2355029 h 7092282"/>
              <a:gd name="connsiteX3" fmla="*/ 7304492 w 7304492"/>
              <a:gd name="connsiteY3" fmla="*/ 7085811 h 7092282"/>
              <a:gd name="connsiteX4" fmla="*/ 4840524 w 7304492"/>
              <a:gd name="connsiteY4" fmla="*/ 7092282 h 7092282"/>
              <a:gd name="connsiteX5" fmla="*/ 0 w 7304492"/>
              <a:gd name="connsiteY5" fmla="*/ 7085811 h 7092282"/>
              <a:gd name="connsiteX0" fmla="*/ 0 w 4862555"/>
              <a:gd name="connsiteY0" fmla="*/ 7085811 h 7092282"/>
              <a:gd name="connsiteX1" fmla="*/ 3652246 w 4862555"/>
              <a:gd name="connsiteY1" fmla="*/ 0 h 7092282"/>
              <a:gd name="connsiteX2" fmla="*/ 4862555 w 4862555"/>
              <a:gd name="connsiteY2" fmla="*/ 2355029 h 7092282"/>
              <a:gd name="connsiteX3" fmla="*/ 4847730 w 4862555"/>
              <a:gd name="connsiteY3" fmla="*/ 4794303 h 7092282"/>
              <a:gd name="connsiteX4" fmla="*/ 4840524 w 4862555"/>
              <a:gd name="connsiteY4" fmla="*/ 7092282 h 7092282"/>
              <a:gd name="connsiteX5" fmla="*/ 0 w 4862555"/>
              <a:gd name="connsiteY5" fmla="*/ 7085811 h 7092282"/>
              <a:gd name="connsiteX0" fmla="*/ 0 w 4862555"/>
              <a:gd name="connsiteY0" fmla="*/ 7085811 h 7092282"/>
              <a:gd name="connsiteX1" fmla="*/ 3652246 w 4862555"/>
              <a:gd name="connsiteY1" fmla="*/ 0 h 7092282"/>
              <a:gd name="connsiteX2" fmla="*/ 4862555 w 4862555"/>
              <a:gd name="connsiteY2" fmla="*/ 2355029 h 7092282"/>
              <a:gd name="connsiteX3" fmla="*/ 4857148 w 4862555"/>
              <a:gd name="connsiteY3" fmla="*/ 4794303 h 7092282"/>
              <a:gd name="connsiteX4" fmla="*/ 4840524 w 4862555"/>
              <a:gd name="connsiteY4" fmla="*/ 7092282 h 7092282"/>
              <a:gd name="connsiteX5" fmla="*/ 0 w 4862555"/>
              <a:gd name="connsiteY5" fmla="*/ 7085811 h 7092282"/>
              <a:gd name="connsiteX0" fmla="*/ 0 w 4862555"/>
              <a:gd name="connsiteY0" fmla="*/ 7085811 h 7111136"/>
              <a:gd name="connsiteX1" fmla="*/ 3652246 w 4862555"/>
              <a:gd name="connsiteY1" fmla="*/ 0 h 7111136"/>
              <a:gd name="connsiteX2" fmla="*/ 4862555 w 4862555"/>
              <a:gd name="connsiteY2" fmla="*/ 2355029 h 7111136"/>
              <a:gd name="connsiteX3" fmla="*/ 4857148 w 4862555"/>
              <a:gd name="connsiteY3" fmla="*/ 4794303 h 7111136"/>
              <a:gd name="connsiteX4" fmla="*/ 4859360 w 4862555"/>
              <a:gd name="connsiteY4" fmla="*/ 7111136 h 7111136"/>
              <a:gd name="connsiteX5" fmla="*/ 0 w 4862555"/>
              <a:gd name="connsiteY5" fmla="*/ 7085811 h 7111136"/>
              <a:gd name="connsiteX0" fmla="*/ 0 w 4876681"/>
              <a:gd name="connsiteY0" fmla="*/ 7104665 h 7111136"/>
              <a:gd name="connsiteX1" fmla="*/ 3666372 w 4876681"/>
              <a:gd name="connsiteY1" fmla="*/ 0 h 7111136"/>
              <a:gd name="connsiteX2" fmla="*/ 4876681 w 4876681"/>
              <a:gd name="connsiteY2" fmla="*/ 2355029 h 7111136"/>
              <a:gd name="connsiteX3" fmla="*/ 4871274 w 4876681"/>
              <a:gd name="connsiteY3" fmla="*/ 4794303 h 7111136"/>
              <a:gd name="connsiteX4" fmla="*/ 4873486 w 4876681"/>
              <a:gd name="connsiteY4" fmla="*/ 7111136 h 7111136"/>
              <a:gd name="connsiteX5" fmla="*/ 0 w 4876681"/>
              <a:gd name="connsiteY5" fmla="*/ 7104665 h 7111136"/>
              <a:gd name="connsiteX0" fmla="*/ 0 w 4876681"/>
              <a:gd name="connsiteY0" fmla="*/ 7104665 h 7111136"/>
              <a:gd name="connsiteX1" fmla="*/ 3666372 w 4876681"/>
              <a:gd name="connsiteY1" fmla="*/ 0 h 7111136"/>
              <a:gd name="connsiteX2" fmla="*/ 4876681 w 4876681"/>
              <a:gd name="connsiteY2" fmla="*/ 2355029 h 7111136"/>
              <a:gd name="connsiteX3" fmla="*/ 4871274 w 4876681"/>
              <a:gd name="connsiteY3" fmla="*/ 4799016 h 7111136"/>
              <a:gd name="connsiteX4" fmla="*/ 4873486 w 4876681"/>
              <a:gd name="connsiteY4" fmla="*/ 7111136 h 7111136"/>
              <a:gd name="connsiteX5" fmla="*/ 0 w 4876681"/>
              <a:gd name="connsiteY5" fmla="*/ 7104665 h 7111136"/>
              <a:gd name="connsiteX0" fmla="*/ 0 w 4886098"/>
              <a:gd name="connsiteY0" fmla="*/ 7104665 h 7111136"/>
              <a:gd name="connsiteX1" fmla="*/ 3666372 w 4886098"/>
              <a:gd name="connsiteY1" fmla="*/ 0 h 7111136"/>
              <a:gd name="connsiteX2" fmla="*/ 4886098 w 4886098"/>
              <a:gd name="connsiteY2" fmla="*/ 2369169 h 7111136"/>
              <a:gd name="connsiteX3" fmla="*/ 4871274 w 4886098"/>
              <a:gd name="connsiteY3" fmla="*/ 4799016 h 7111136"/>
              <a:gd name="connsiteX4" fmla="*/ 4873486 w 4886098"/>
              <a:gd name="connsiteY4" fmla="*/ 7111136 h 7111136"/>
              <a:gd name="connsiteX5" fmla="*/ 0 w 4886098"/>
              <a:gd name="connsiteY5" fmla="*/ 7104665 h 7111136"/>
              <a:gd name="connsiteX0" fmla="*/ 0 w 4886098"/>
              <a:gd name="connsiteY0" fmla="*/ 7104665 h 7111136"/>
              <a:gd name="connsiteX1" fmla="*/ 3666372 w 4886098"/>
              <a:gd name="connsiteY1" fmla="*/ 0 h 7111136"/>
              <a:gd name="connsiteX2" fmla="*/ 4886098 w 4886098"/>
              <a:gd name="connsiteY2" fmla="*/ 2369169 h 7111136"/>
              <a:gd name="connsiteX3" fmla="*/ 4871274 w 4886098"/>
              <a:gd name="connsiteY3" fmla="*/ 4799016 h 7111136"/>
              <a:gd name="connsiteX4" fmla="*/ 4873486 w 4886098"/>
              <a:gd name="connsiteY4" fmla="*/ 7111136 h 7111136"/>
              <a:gd name="connsiteX5" fmla="*/ 0 w 4886098"/>
              <a:gd name="connsiteY5" fmla="*/ 7104665 h 7111136"/>
              <a:gd name="connsiteX0" fmla="*/ 0 w 4873486"/>
              <a:gd name="connsiteY0" fmla="*/ 7104665 h 7111136"/>
              <a:gd name="connsiteX1" fmla="*/ 3666372 w 4873486"/>
              <a:gd name="connsiteY1" fmla="*/ 0 h 7111136"/>
              <a:gd name="connsiteX2" fmla="*/ 4871972 w 4873486"/>
              <a:gd name="connsiteY2" fmla="*/ 2326748 h 7111136"/>
              <a:gd name="connsiteX3" fmla="*/ 4871274 w 4873486"/>
              <a:gd name="connsiteY3" fmla="*/ 4799016 h 7111136"/>
              <a:gd name="connsiteX4" fmla="*/ 4873486 w 4873486"/>
              <a:gd name="connsiteY4" fmla="*/ 7111136 h 7111136"/>
              <a:gd name="connsiteX5" fmla="*/ 0 w 4873486"/>
              <a:gd name="connsiteY5" fmla="*/ 7104665 h 7111136"/>
              <a:gd name="connsiteX0" fmla="*/ 0 w 4875163"/>
              <a:gd name="connsiteY0" fmla="*/ 7104665 h 7111136"/>
              <a:gd name="connsiteX1" fmla="*/ 3666372 w 4875163"/>
              <a:gd name="connsiteY1" fmla="*/ 0 h 7111136"/>
              <a:gd name="connsiteX2" fmla="*/ 4871972 w 4875163"/>
              <a:gd name="connsiteY2" fmla="*/ 2326748 h 7111136"/>
              <a:gd name="connsiteX3" fmla="*/ 4871274 w 4875163"/>
              <a:gd name="connsiteY3" fmla="*/ 4799016 h 7111136"/>
              <a:gd name="connsiteX4" fmla="*/ 4873486 w 4875163"/>
              <a:gd name="connsiteY4" fmla="*/ 7111136 h 7111136"/>
              <a:gd name="connsiteX5" fmla="*/ 0 w 4875163"/>
              <a:gd name="connsiteY5" fmla="*/ 7104665 h 7111136"/>
              <a:gd name="connsiteX0" fmla="*/ 0 w 4984444"/>
              <a:gd name="connsiteY0" fmla="*/ 7104665 h 7111136"/>
              <a:gd name="connsiteX1" fmla="*/ 3666372 w 4984444"/>
              <a:gd name="connsiteY1" fmla="*/ 0 h 7111136"/>
              <a:gd name="connsiteX2" fmla="*/ 4871972 w 4984444"/>
              <a:gd name="connsiteY2" fmla="*/ 2326748 h 7111136"/>
              <a:gd name="connsiteX3" fmla="*/ 4984287 w 4984444"/>
              <a:gd name="connsiteY3" fmla="*/ 4817872 h 7111136"/>
              <a:gd name="connsiteX4" fmla="*/ 4873486 w 4984444"/>
              <a:gd name="connsiteY4" fmla="*/ 7111136 h 7111136"/>
              <a:gd name="connsiteX5" fmla="*/ 0 w 4984444"/>
              <a:gd name="connsiteY5" fmla="*/ 7104665 h 7111136"/>
              <a:gd name="connsiteX0" fmla="*/ 0 w 4875164"/>
              <a:gd name="connsiteY0" fmla="*/ 7104665 h 7111136"/>
              <a:gd name="connsiteX1" fmla="*/ 3666372 w 4875164"/>
              <a:gd name="connsiteY1" fmla="*/ 0 h 7111136"/>
              <a:gd name="connsiteX2" fmla="*/ 4871972 w 4875164"/>
              <a:gd name="connsiteY2" fmla="*/ 2326748 h 7111136"/>
              <a:gd name="connsiteX3" fmla="*/ 4871276 w 4875164"/>
              <a:gd name="connsiteY3" fmla="*/ 4836728 h 7111136"/>
              <a:gd name="connsiteX4" fmla="*/ 4873486 w 4875164"/>
              <a:gd name="connsiteY4" fmla="*/ 7111136 h 7111136"/>
              <a:gd name="connsiteX5" fmla="*/ 0 w 4875164"/>
              <a:gd name="connsiteY5" fmla="*/ 7104665 h 7111136"/>
              <a:gd name="connsiteX0" fmla="*/ 0 w 4873486"/>
              <a:gd name="connsiteY0" fmla="*/ 7104665 h 7111136"/>
              <a:gd name="connsiteX1" fmla="*/ 3666372 w 4873486"/>
              <a:gd name="connsiteY1" fmla="*/ 0 h 7111136"/>
              <a:gd name="connsiteX2" fmla="*/ 4710205 w 4873486"/>
              <a:gd name="connsiteY2" fmla="*/ 2021948 h 7111136"/>
              <a:gd name="connsiteX3" fmla="*/ 4871276 w 4873486"/>
              <a:gd name="connsiteY3" fmla="*/ 4836728 h 7111136"/>
              <a:gd name="connsiteX4" fmla="*/ 4873486 w 4873486"/>
              <a:gd name="connsiteY4" fmla="*/ 7111136 h 7111136"/>
              <a:gd name="connsiteX5" fmla="*/ 0 w 4873486"/>
              <a:gd name="connsiteY5" fmla="*/ 7104665 h 7111136"/>
              <a:gd name="connsiteX0" fmla="*/ 0 w 4873486"/>
              <a:gd name="connsiteY0" fmla="*/ 7104665 h 7111136"/>
              <a:gd name="connsiteX1" fmla="*/ 3666372 w 4873486"/>
              <a:gd name="connsiteY1" fmla="*/ 0 h 7111136"/>
              <a:gd name="connsiteX2" fmla="*/ 4710205 w 4873486"/>
              <a:gd name="connsiteY2" fmla="*/ 2021948 h 7111136"/>
              <a:gd name="connsiteX3" fmla="*/ 4719025 w 4873486"/>
              <a:gd name="connsiteY3" fmla="*/ 4693853 h 7111136"/>
              <a:gd name="connsiteX4" fmla="*/ 4873486 w 4873486"/>
              <a:gd name="connsiteY4" fmla="*/ 7111136 h 7111136"/>
              <a:gd name="connsiteX5" fmla="*/ 0 w 4873486"/>
              <a:gd name="connsiteY5" fmla="*/ 7104665 h 7111136"/>
              <a:gd name="connsiteX0" fmla="*/ 0 w 4720435"/>
              <a:gd name="connsiteY0" fmla="*/ 7104665 h 7104665"/>
              <a:gd name="connsiteX1" fmla="*/ 3666372 w 4720435"/>
              <a:gd name="connsiteY1" fmla="*/ 0 h 7104665"/>
              <a:gd name="connsiteX2" fmla="*/ 4710205 w 4720435"/>
              <a:gd name="connsiteY2" fmla="*/ 2021948 h 7104665"/>
              <a:gd name="connsiteX3" fmla="*/ 4719025 w 4720435"/>
              <a:gd name="connsiteY3" fmla="*/ 4693853 h 7104665"/>
              <a:gd name="connsiteX4" fmla="*/ 4711719 w 4720435"/>
              <a:gd name="connsiteY4" fmla="*/ 5606186 h 7104665"/>
              <a:gd name="connsiteX5" fmla="*/ 0 w 4720435"/>
              <a:gd name="connsiteY5" fmla="*/ 7104665 h 7104665"/>
              <a:gd name="connsiteX0" fmla="*/ 0 w 3940147"/>
              <a:gd name="connsiteY0" fmla="*/ 5571143 h 5606186"/>
              <a:gd name="connsiteX1" fmla="*/ 2886084 w 3940147"/>
              <a:gd name="connsiteY1" fmla="*/ 0 h 5606186"/>
              <a:gd name="connsiteX2" fmla="*/ 3929917 w 3940147"/>
              <a:gd name="connsiteY2" fmla="*/ 2021948 h 5606186"/>
              <a:gd name="connsiteX3" fmla="*/ 3938737 w 3940147"/>
              <a:gd name="connsiteY3" fmla="*/ 4693853 h 5606186"/>
              <a:gd name="connsiteX4" fmla="*/ 3931431 w 3940147"/>
              <a:gd name="connsiteY4" fmla="*/ 5606186 h 5606186"/>
              <a:gd name="connsiteX5" fmla="*/ 0 w 3940147"/>
              <a:gd name="connsiteY5" fmla="*/ 5571143 h 5606186"/>
              <a:gd name="connsiteX0" fmla="*/ 0 w 3939313"/>
              <a:gd name="connsiteY0" fmla="*/ 5571143 h 5606186"/>
              <a:gd name="connsiteX1" fmla="*/ 2886084 w 3939313"/>
              <a:gd name="connsiteY1" fmla="*/ 0 h 5606186"/>
              <a:gd name="connsiteX2" fmla="*/ 3910886 w 3939313"/>
              <a:gd name="connsiteY2" fmla="*/ 2002898 h 5606186"/>
              <a:gd name="connsiteX3" fmla="*/ 3938737 w 3939313"/>
              <a:gd name="connsiteY3" fmla="*/ 4693853 h 5606186"/>
              <a:gd name="connsiteX4" fmla="*/ 3931431 w 3939313"/>
              <a:gd name="connsiteY4" fmla="*/ 5606186 h 5606186"/>
              <a:gd name="connsiteX5" fmla="*/ 0 w 3939313"/>
              <a:gd name="connsiteY5" fmla="*/ 5571143 h 5606186"/>
              <a:gd name="connsiteX0" fmla="*/ 0 w 3931431"/>
              <a:gd name="connsiteY0" fmla="*/ 5571143 h 5606186"/>
              <a:gd name="connsiteX1" fmla="*/ 2886084 w 3931431"/>
              <a:gd name="connsiteY1" fmla="*/ 0 h 5606186"/>
              <a:gd name="connsiteX2" fmla="*/ 3910886 w 3931431"/>
              <a:gd name="connsiteY2" fmla="*/ 2002898 h 5606186"/>
              <a:gd name="connsiteX3" fmla="*/ 3910192 w 3931431"/>
              <a:gd name="connsiteY3" fmla="*/ 4703381 h 5606186"/>
              <a:gd name="connsiteX4" fmla="*/ 3931431 w 3931431"/>
              <a:gd name="connsiteY4" fmla="*/ 5606186 h 5606186"/>
              <a:gd name="connsiteX5" fmla="*/ 0 w 3931431"/>
              <a:gd name="connsiteY5" fmla="*/ 5571143 h 5606186"/>
              <a:gd name="connsiteX0" fmla="*/ 0 w 3931431"/>
              <a:gd name="connsiteY0" fmla="*/ 5571143 h 5606186"/>
              <a:gd name="connsiteX1" fmla="*/ 2886084 w 3931431"/>
              <a:gd name="connsiteY1" fmla="*/ 0 h 5606186"/>
              <a:gd name="connsiteX2" fmla="*/ 3910886 w 3931431"/>
              <a:gd name="connsiteY2" fmla="*/ 2012295 h 5606186"/>
              <a:gd name="connsiteX3" fmla="*/ 3910192 w 3931431"/>
              <a:gd name="connsiteY3" fmla="*/ 4703381 h 5606186"/>
              <a:gd name="connsiteX4" fmla="*/ 3931431 w 3931431"/>
              <a:gd name="connsiteY4" fmla="*/ 5606186 h 5606186"/>
              <a:gd name="connsiteX5" fmla="*/ 0 w 3931431"/>
              <a:gd name="connsiteY5" fmla="*/ 5571143 h 5606186"/>
              <a:gd name="connsiteX0" fmla="*/ 0 w 3931431"/>
              <a:gd name="connsiteY0" fmla="*/ 5571143 h 5606186"/>
              <a:gd name="connsiteX1" fmla="*/ 2886084 w 3931431"/>
              <a:gd name="connsiteY1" fmla="*/ 0 h 5606186"/>
              <a:gd name="connsiteX2" fmla="*/ 3910886 w 3931431"/>
              <a:gd name="connsiteY2" fmla="*/ 2012295 h 5606186"/>
              <a:gd name="connsiteX3" fmla="*/ 3910192 w 3931431"/>
              <a:gd name="connsiteY3" fmla="*/ 4703381 h 5606186"/>
              <a:gd name="connsiteX4" fmla="*/ 3931431 w 3931431"/>
              <a:gd name="connsiteY4" fmla="*/ 5606186 h 5606186"/>
              <a:gd name="connsiteX5" fmla="*/ 0 w 3931431"/>
              <a:gd name="connsiteY5" fmla="*/ 5571143 h 5606186"/>
              <a:gd name="connsiteX0" fmla="*/ 0 w 3931431"/>
              <a:gd name="connsiteY0" fmla="*/ 5571143 h 5606186"/>
              <a:gd name="connsiteX1" fmla="*/ 2886084 w 3931431"/>
              <a:gd name="connsiteY1" fmla="*/ 0 h 5606186"/>
              <a:gd name="connsiteX2" fmla="*/ 3910886 w 3931431"/>
              <a:gd name="connsiteY2" fmla="*/ 2012295 h 5606186"/>
              <a:gd name="connsiteX3" fmla="*/ 3910192 w 3931431"/>
              <a:gd name="connsiteY3" fmla="*/ 4703381 h 5606186"/>
              <a:gd name="connsiteX4" fmla="*/ 3931431 w 3931431"/>
              <a:gd name="connsiteY4" fmla="*/ 5606186 h 5606186"/>
              <a:gd name="connsiteX5" fmla="*/ 0 w 3931431"/>
              <a:gd name="connsiteY5" fmla="*/ 5571143 h 5606186"/>
              <a:gd name="connsiteX0" fmla="*/ 0 w 3912966"/>
              <a:gd name="connsiteY0" fmla="*/ 5571143 h 5609320"/>
              <a:gd name="connsiteX1" fmla="*/ 2886084 w 3912966"/>
              <a:gd name="connsiteY1" fmla="*/ 0 h 5609320"/>
              <a:gd name="connsiteX2" fmla="*/ 3910886 w 3912966"/>
              <a:gd name="connsiteY2" fmla="*/ 2012295 h 5609320"/>
              <a:gd name="connsiteX3" fmla="*/ 3910192 w 3912966"/>
              <a:gd name="connsiteY3" fmla="*/ 4703381 h 5609320"/>
              <a:gd name="connsiteX4" fmla="*/ 3868863 w 3912966"/>
              <a:gd name="connsiteY4" fmla="*/ 5609320 h 5609320"/>
              <a:gd name="connsiteX5" fmla="*/ 0 w 3912966"/>
              <a:gd name="connsiteY5" fmla="*/ 5571143 h 5609320"/>
              <a:gd name="connsiteX0" fmla="*/ 0 w 3915790"/>
              <a:gd name="connsiteY0" fmla="*/ 5571143 h 5593663"/>
              <a:gd name="connsiteX1" fmla="*/ 2886084 w 3915790"/>
              <a:gd name="connsiteY1" fmla="*/ 0 h 5593663"/>
              <a:gd name="connsiteX2" fmla="*/ 3910886 w 3915790"/>
              <a:gd name="connsiteY2" fmla="*/ 2012295 h 5593663"/>
              <a:gd name="connsiteX3" fmla="*/ 3910192 w 3915790"/>
              <a:gd name="connsiteY3" fmla="*/ 4703381 h 5593663"/>
              <a:gd name="connsiteX4" fmla="*/ 3915790 w 3915790"/>
              <a:gd name="connsiteY4" fmla="*/ 5593663 h 5593663"/>
              <a:gd name="connsiteX5" fmla="*/ 0 w 3915790"/>
              <a:gd name="connsiteY5" fmla="*/ 5571143 h 5593663"/>
              <a:gd name="connsiteX0" fmla="*/ 0 w 3916271"/>
              <a:gd name="connsiteY0" fmla="*/ 5571143 h 5593663"/>
              <a:gd name="connsiteX1" fmla="*/ 2886084 w 3916271"/>
              <a:gd name="connsiteY1" fmla="*/ 0 h 5593663"/>
              <a:gd name="connsiteX2" fmla="*/ 3910886 w 3916271"/>
              <a:gd name="connsiteY2" fmla="*/ 2012295 h 5593663"/>
              <a:gd name="connsiteX3" fmla="*/ 3910192 w 3916271"/>
              <a:gd name="connsiteY3" fmla="*/ 4703381 h 5593663"/>
              <a:gd name="connsiteX4" fmla="*/ 3915790 w 3916271"/>
              <a:gd name="connsiteY4" fmla="*/ 5593663 h 5593663"/>
              <a:gd name="connsiteX5" fmla="*/ 0 w 3916271"/>
              <a:gd name="connsiteY5" fmla="*/ 5571143 h 5593663"/>
              <a:gd name="connsiteX0" fmla="*/ 0 w 3923683"/>
              <a:gd name="connsiteY0" fmla="*/ 5571143 h 5593663"/>
              <a:gd name="connsiteX1" fmla="*/ 2886084 w 3923683"/>
              <a:gd name="connsiteY1" fmla="*/ 0 h 5593663"/>
              <a:gd name="connsiteX2" fmla="*/ 3910886 w 3923683"/>
              <a:gd name="connsiteY2" fmla="*/ 2012295 h 5593663"/>
              <a:gd name="connsiteX3" fmla="*/ 3922709 w 3923683"/>
              <a:gd name="connsiteY3" fmla="*/ 4693990 h 5593663"/>
              <a:gd name="connsiteX4" fmla="*/ 3915790 w 3923683"/>
              <a:gd name="connsiteY4" fmla="*/ 5593663 h 5593663"/>
              <a:gd name="connsiteX5" fmla="*/ 0 w 3923683"/>
              <a:gd name="connsiteY5" fmla="*/ 5571143 h 5593663"/>
              <a:gd name="connsiteX0" fmla="*/ 0 w 3923683"/>
              <a:gd name="connsiteY0" fmla="*/ 5571143 h 5593663"/>
              <a:gd name="connsiteX1" fmla="*/ 2886084 w 3923683"/>
              <a:gd name="connsiteY1" fmla="*/ 0 h 5593663"/>
              <a:gd name="connsiteX2" fmla="*/ 3910886 w 3923683"/>
              <a:gd name="connsiteY2" fmla="*/ 2012295 h 5593663"/>
              <a:gd name="connsiteX3" fmla="*/ 3922709 w 3923683"/>
              <a:gd name="connsiteY3" fmla="*/ 4693990 h 5593663"/>
              <a:gd name="connsiteX4" fmla="*/ 3915790 w 3923683"/>
              <a:gd name="connsiteY4" fmla="*/ 5593663 h 5593663"/>
              <a:gd name="connsiteX5" fmla="*/ 0 w 3923683"/>
              <a:gd name="connsiteY5" fmla="*/ 5571143 h 5593663"/>
              <a:gd name="connsiteX0" fmla="*/ 0 w 3922709"/>
              <a:gd name="connsiteY0" fmla="*/ 5571143 h 5593663"/>
              <a:gd name="connsiteX1" fmla="*/ 2886084 w 3922709"/>
              <a:gd name="connsiteY1" fmla="*/ 0 h 5593663"/>
              <a:gd name="connsiteX2" fmla="*/ 3910886 w 3922709"/>
              <a:gd name="connsiteY2" fmla="*/ 2012295 h 5593663"/>
              <a:gd name="connsiteX3" fmla="*/ 3922709 w 3922709"/>
              <a:gd name="connsiteY3" fmla="*/ 4693990 h 5593663"/>
              <a:gd name="connsiteX4" fmla="*/ 3915790 w 3922709"/>
              <a:gd name="connsiteY4" fmla="*/ 5593663 h 5593663"/>
              <a:gd name="connsiteX5" fmla="*/ 0 w 3922709"/>
              <a:gd name="connsiteY5" fmla="*/ 5571143 h 5593663"/>
              <a:gd name="connsiteX0" fmla="*/ 0 w 3922709"/>
              <a:gd name="connsiteY0" fmla="*/ 5571143 h 5593663"/>
              <a:gd name="connsiteX1" fmla="*/ 2886084 w 3922709"/>
              <a:gd name="connsiteY1" fmla="*/ 0 h 5593663"/>
              <a:gd name="connsiteX2" fmla="*/ 3910886 w 3922709"/>
              <a:gd name="connsiteY2" fmla="*/ 2012295 h 5593663"/>
              <a:gd name="connsiteX3" fmla="*/ 3922709 w 3922709"/>
              <a:gd name="connsiteY3" fmla="*/ 4693990 h 5593663"/>
              <a:gd name="connsiteX4" fmla="*/ 3915790 w 3922709"/>
              <a:gd name="connsiteY4" fmla="*/ 5593663 h 5593663"/>
              <a:gd name="connsiteX5" fmla="*/ 0 w 3922709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0886 w 3919583"/>
              <a:gd name="connsiteY2" fmla="*/ 2012295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0886 w 3919583"/>
              <a:gd name="connsiteY2" fmla="*/ 2012295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0886 w 3919583"/>
              <a:gd name="connsiteY2" fmla="*/ 2012295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4014 w 3919583"/>
              <a:gd name="connsiteY2" fmla="*/ 2024821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4014 w 3919583"/>
              <a:gd name="connsiteY2" fmla="*/ 2024821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19583" h="5593663">
                <a:moveTo>
                  <a:pt x="0" y="5571143"/>
                </a:moveTo>
                <a:lnTo>
                  <a:pt x="2886084" y="0"/>
                </a:lnTo>
                <a:cubicBezTo>
                  <a:pt x="3296866" y="781336"/>
                  <a:pt x="3503232" y="1243485"/>
                  <a:pt x="3914014" y="2024821"/>
                </a:cubicBezTo>
                <a:cubicBezTo>
                  <a:pt x="3912240" y="2295005"/>
                  <a:pt x="3918271" y="3614728"/>
                  <a:pt x="3919583" y="4687730"/>
                </a:cubicBezTo>
                <a:cubicBezTo>
                  <a:pt x="3917192" y="5350405"/>
                  <a:pt x="3918181" y="5087563"/>
                  <a:pt x="3915790" y="5593663"/>
                </a:cubicBezTo>
                <a:lnTo>
                  <a:pt x="0" y="5571143"/>
                </a:lnTo>
                <a:close/>
              </a:path>
            </a:pathLst>
          </a:custGeom>
          <a:gradFill flip="none" rotWithShape="1">
            <a:gsLst>
              <a:gs pos="91000">
                <a:srgbClr val="004D6F">
                  <a:alpha val="90000"/>
                </a:srgbClr>
              </a:gs>
              <a:gs pos="1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 </a:t>
            </a:r>
          </a:p>
        </p:txBody>
      </p:sp>
      <p:sp>
        <p:nvSpPr>
          <p:cNvPr id="6" name="Triangle isocèle 7"/>
          <p:cNvSpPr/>
          <p:nvPr userDrawn="1"/>
        </p:nvSpPr>
        <p:spPr>
          <a:xfrm rot="16200000">
            <a:off x="6825055" y="-469057"/>
            <a:ext cx="1874105" cy="2802782"/>
          </a:xfrm>
          <a:custGeom>
            <a:avLst/>
            <a:gdLst>
              <a:gd name="connsiteX0" fmla="*/ 0 w 4540840"/>
              <a:gd name="connsiteY0" fmla="*/ 4404897 h 4404897"/>
              <a:gd name="connsiteX1" fmla="*/ 2270420 w 4540840"/>
              <a:gd name="connsiteY1" fmla="*/ 0 h 4404897"/>
              <a:gd name="connsiteX2" fmla="*/ 4540840 w 4540840"/>
              <a:gd name="connsiteY2" fmla="*/ 4404897 h 4404897"/>
              <a:gd name="connsiteX3" fmla="*/ 0 w 4540840"/>
              <a:gd name="connsiteY3" fmla="*/ 4404897 h 4404897"/>
              <a:gd name="connsiteX0" fmla="*/ 0 w 4540840"/>
              <a:gd name="connsiteY0" fmla="*/ 4404897 h 4404897"/>
              <a:gd name="connsiteX1" fmla="*/ 2270420 w 4540840"/>
              <a:gd name="connsiteY1" fmla="*/ 0 h 4404897"/>
              <a:gd name="connsiteX2" fmla="*/ 2933997 w 4540840"/>
              <a:gd name="connsiteY2" fmla="*/ 1284148 h 4404897"/>
              <a:gd name="connsiteX3" fmla="*/ 4540840 w 4540840"/>
              <a:gd name="connsiteY3" fmla="*/ 4404897 h 4404897"/>
              <a:gd name="connsiteX4" fmla="*/ 0 w 4540840"/>
              <a:gd name="connsiteY4" fmla="*/ 4404897 h 4404897"/>
              <a:gd name="connsiteX0" fmla="*/ 0 w 4540840"/>
              <a:gd name="connsiteY0" fmla="*/ 4404897 h 4404897"/>
              <a:gd name="connsiteX1" fmla="*/ 2270420 w 4540840"/>
              <a:gd name="connsiteY1" fmla="*/ 0 h 4404897"/>
              <a:gd name="connsiteX2" fmla="*/ 2933997 w 4540840"/>
              <a:gd name="connsiteY2" fmla="*/ 1284148 h 4404897"/>
              <a:gd name="connsiteX3" fmla="*/ 4540840 w 4540840"/>
              <a:gd name="connsiteY3" fmla="*/ 4404897 h 4404897"/>
              <a:gd name="connsiteX4" fmla="*/ 2933996 w 4540840"/>
              <a:gd name="connsiteY4" fmla="*/ 4404420 h 4404897"/>
              <a:gd name="connsiteX5" fmla="*/ 0 w 4540840"/>
              <a:gd name="connsiteY5" fmla="*/ 4404897 h 4404897"/>
              <a:gd name="connsiteX0" fmla="*/ 0 w 2933997"/>
              <a:gd name="connsiteY0" fmla="*/ 4404897 h 4404897"/>
              <a:gd name="connsiteX1" fmla="*/ 2270420 w 2933997"/>
              <a:gd name="connsiteY1" fmla="*/ 0 h 4404897"/>
              <a:gd name="connsiteX2" fmla="*/ 2933997 w 2933997"/>
              <a:gd name="connsiteY2" fmla="*/ 1284148 h 4404897"/>
              <a:gd name="connsiteX3" fmla="*/ 2933573 w 2933997"/>
              <a:gd name="connsiteY3" fmla="*/ 3532921 h 4404897"/>
              <a:gd name="connsiteX4" fmla="*/ 2933996 w 2933997"/>
              <a:gd name="connsiteY4" fmla="*/ 4404420 h 4404897"/>
              <a:gd name="connsiteX5" fmla="*/ 0 w 2933997"/>
              <a:gd name="connsiteY5" fmla="*/ 4404897 h 440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33997" h="4404897">
                <a:moveTo>
                  <a:pt x="0" y="4404897"/>
                </a:moveTo>
                <a:lnTo>
                  <a:pt x="2270420" y="0"/>
                </a:lnTo>
                <a:cubicBezTo>
                  <a:pt x="2493183" y="426477"/>
                  <a:pt x="2711234" y="857671"/>
                  <a:pt x="2933997" y="1284148"/>
                </a:cubicBezTo>
                <a:cubicBezTo>
                  <a:pt x="2933856" y="2033739"/>
                  <a:pt x="2933714" y="2783330"/>
                  <a:pt x="2933573" y="3532921"/>
                </a:cubicBezTo>
                <a:lnTo>
                  <a:pt x="2933996" y="4404420"/>
                </a:lnTo>
                <a:lnTo>
                  <a:pt x="0" y="4404897"/>
                </a:lnTo>
                <a:close/>
              </a:path>
            </a:pathLst>
          </a:custGeom>
          <a:gradFill flip="none" rotWithShape="1">
            <a:gsLst>
              <a:gs pos="91000">
                <a:srgbClr val="004D6F">
                  <a:alpha val="86000"/>
                </a:srgbClr>
              </a:gs>
              <a:gs pos="1000">
                <a:schemeClr val="bg1">
                  <a:alpha val="3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 </a:t>
            </a:r>
          </a:p>
        </p:txBody>
      </p:sp>
      <p:sp>
        <p:nvSpPr>
          <p:cNvPr id="7" name="Triangle isocèle 8"/>
          <p:cNvSpPr/>
          <p:nvPr userDrawn="1"/>
        </p:nvSpPr>
        <p:spPr>
          <a:xfrm rot="16200000">
            <a:off x="7319312" y="360679"/>
            <a:ext cx="1872209" cy="1816159"/>
          </a:xfrm>
          <a:prstGeom prst="triangle">
            <a:avLst/>
          </a:prstGeom>
          <a:gradFill flip="none" rotWithShape="1">
            <a:gsLst>
              <a:gs pos="81000">
                <a:srgbClr val="004D6F">
                  <a:alpha val="79000"/>
                </a:srgbClr>
              </a:gs>
              <a:gs pos="5000">
                <a:schemeClr val="bg1">
                  <a:alpha val="3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14363" y="369888"/>
            <a:ext cx="2817812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S:\serv_com\01_CHARTE-INSA-Rennes\2014\08_Modèles-PPT\Triangle-bas.eps"/>
          <p:cNvPicPr>
            <a:picLocks noChangeAspect="1" noChangeArrowheads="1"/>
          </p:cNvPicPr>
          <p:nvPr userDrawn="1"/>
        </p:nvPicPr>
        <p:blipFill>
          <a:blip r:embed="rId3"/>
          <a:srcRect b="42645"/>
          <a:stretch>
            <a:fillRect/>
          </a:stretch>
        </p:blipFill>
        <p:spPr bwMode="auto">
          <a:xfrm>
            <a:off x="3419475" y="6353175"/>
            <a:ext cx="20891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2413" y="222250"/>
            <a:ext cx="1366837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riangle isocèle 10"/>
          <p:cNvSpPr/>
          <p:nvPr userDrawn="1"/>
        </p:nvSpPr>
        <p:spPr>
          <a:xfrm rot="16200000">
            <a:off x="7004517" y="-797387"/>
            <a:ext cx="1342487" cy="2933821"/>
          </a:xfrm>
          <a:custGeom>
            <a:avLst/>
            <a:gdLst>
              <a:gd name="connsiteX0" fmla="*/ 0 w 7304492"/>
              <a:gd name="connsiteY0" fmla="*/ 7085811 h 7085811"/>
              <a:gd name="connsiteX1" fmla="*/ 3652246 w 7304492"/>
              <a:gd name="connsiteY1" fmla="*/ 0 h 7085811"/>
              <a:gd name="connsiteX2" fmla="*/ 7304492 w 7304492"/>
              <a:gd name="connsiteY2" fmla="*/ 7085811 h 7085811"/>
              <a:gd name="connsiteX3" fmla="*/ 0 w 7304492"/>
              <a:gd name="connsiteY3" fmla="*/ 7085811 h 7085811"/>
              <a:gd name="connsiteX0" fmla="*/ 0 w 7304492"/>
              <a:gd name="connsiteY0" fmla="*/ 7085811 h 7085811"/>
              <a:gd name="connsiteX1" fmla="*/ 3652246 w 7304492"/>
              <a:gd name="connsiteY1" fmla="*/ 0 h 7085811"/>
              <a:gd name="connsiteX2" fmla="*/ 4862555 w 7304492"/>
              <a:gd name="connsiteY2" fmla="*/ 2355029 h 7085811"/>
              <a:gd name="connsiteX3" fmla="*/ 7304492 w 7304492"/>
              <a:gd name="connsiteY3" fmla="*/ 7085811 h 7085811"/>
              <a:gd name="connsiteX4" fmla="*/ 0 w 7304492"/>
              <a:gd name="connsiteY4" fmla="*/ 7085811 h 7085811"/>
              <a:gd name="connsiteX0" fmla="*/ 0 w 7304492"/>
              <a:gd name="connsiteY0" fmla="*/ 7085811 h 7092282"/>
              <a:gd name="connsiteX1" fmla="*/ 3652246 w 7304492"/>
              <a:gd name="connsiteY1" fmla="*/ 0 h 7092282"/>
              <a:gd name="connsiteX2" fmla="*/ 4862555 w 7304492"/>
              <a:gd name="connsiteY2" fmla="*/ 2355029 h 7092282"/>
              <a:gd name="connsiteX3" fmla="*/ 7304492 w 7304492"/>
              <a:gd name="connsiteY3" fmla="*/ 7085811 h 7092282"/>
              <a:gd name="connsiteX4" fmla="*/ 4840524 w 7304492"/>
              <a:gd name="connsiteY4" fmla="*/ 7092282 h 7092282"/>
              <a:gd name="connsiteX5" fmla="*/ 0 w 7304492"/>
              <a:gd name="connsiteY5" fmla="*/ 7085811 h 7092282"/>
              <a:gd name="connsiteX0" fmla="*/ 0 w 4862555"/>
              <a:gd name="connsiteY0" fmla="*/ 7085811 h 7092282"/>
              <a:gd name="connsiteX1" fmla="*/ 3652246 w 4862555"/>
              <a:gd name="connsiteY1" fmla="*/ 0 h 7092282"/>
              <a:gd name="connsiteX2" fmla="*/ 4862555 w 4862555"/>
              <a:gd name="connsiteY2" fmla="*/ 2355029 h 7092282"/>
              <a:gd name="connsiteX3" fmla="*/ 4847730 w 4862555"/>
              <a:gd name="connsiteY3" fmla="*/ 4794303 h 7092282"/>
              <a:gd name="connsiteX4" fmla="*/ 4840524 w 4862555"/>
              <a:gd name="connsiteY4" fmla="*/ 7092282 h 7092282"/>
              <a:gd name="connsiteX5" fmla="*/ 0 w 4862555"/>
              <a:gd name="connsiteY5" fmla="*/ 7085811 h 7092282"/>
              <a:gd name="connsiteX0" fmla="*/ 0 w 4862555"/>
              <a:gd name="connsiteY0" fmla="*/ 7085811 h 7092282"/>
              <a:gd name="connsiteX1" fmla="*/ 3652246 w 4862555"/>
              <a:gd name="connsiteY1" fmla="*/ 0 h 7092282"/>
              <a:gd name="connsiteX2" fmla="*/ 4862555 w 4862555"/>
              <a:gd name="connsiteY2" fmla="*/ 2355029 h 7092282"/>
              <a:gd name="connsiteX3" fmla="*/ 4857148 w 4862555"/>
              <a:gd name="connsiteY3" fmla="*/ 4794303 h 7092282"/>
              <a:gd name="connsiteX4" fmla="*/ 4840524 w 4862555"/>
              <a:gd name="connsiteY4" fmla="*/ 7092282 h 7092282"/>
              <a:gd name="connsiteX5" fmla="*/ 0 w 4862555"/>
              <a:gd name="connsiteY5" fmla="*/ 7085811 h 7092282"/>
              <a:gd name="connsiteX0" fmla="*/ 0 w 4862555"/>
              <a:gd name="connsiteY0" fmla="*/ 7085811 h 7111136"/>
              <a:gd name="connsiteX1" fmla="*/ 3652246 w 4862555"/>
              <a:gd name="connsiteY1" fmla="*/ 0 h 7111136"/>
              <a:gd name="connsiteX2" fmla="*/ 4862555 w 4862555"/>
              <a:gd name="connsiteY2" fmla="*/ 2355029 h 7111136"/>
              <a:gd name="connsiteX3" fmla="*/ 4857148 w 4862555"/>
              <a:gd name="connsiteY3" fmla="*/ 4794303 h 7111136"/>
              <a:gd name="connsiteX4" fmla="*/ 4859360 w 4862555"/>
              <a:gd name="connsiteY4" fmla="*/ 7111136 h 7111136"/>
              <a:gd name="connsiteX5" fmla="*/ 0 w 4862555"/>
              <a:gd name="connsiteY5" fmla="*/ 7085811 h 7111136"/>
              <a:gd name="connsiteX0" fmla="*/ 0 w 4876681"/>
              <a:gd name="connsiteY0" fmla="*/ 7104665 h 7111136"/>
              <a:gd name="connsiteX1" fmla="*/ 3666372 w 4876681"/>
              <a:gd name="connsiteY1" fmla="*/ 0 h 7111136"/>
              <a:gd name="connsiteX2" fmla="*/ 4876681 w 4876681"/>
              <a:gd name="connsiteY2" fmla="*/ 2355029 h 7111136"/>
              <a:gd name="connsiteX3" fmla="*/ 4871274 w 4876681"/>
              <a:gd name="connsiteY3" fmla="*/ 4794303 h 7111136"/>
              <a:gd name="connsiteX4" fmla="*/ 4873486 w 4876681"/>
              <a:gd name="connsiteY4" fmla="*/ 7111136 h 7111136"/>
              <a:gd name="connsiteX5" fmla="*/ 0 w 4876681"/>
              <a:gd name="connsiteY5" fmla="*/ 7104665 h 7111136"/>
              <a:gd name="connsiteX0" fmla="*/ 0 w 4876681"/>
              <a:gd name="connsiteY0" fmla="*/ 7104665 h 7111136"/>
              <a:gd name="connsiteX1" fmla="*/ 3666372 w 4876681"/>
              <a:gd name="connsiteY1" fmla="*/ 0 h 7111136"/>
              <a:gd name="connsiteX2" fmla="*/ 4876681 w 4876681"/>
              <a:gd name="connsiteY2" fmla="*/ 2355029 h 7111136"/>
              <a:gd name="connsiteX3" fmla="*/ 4871274 w 4876681"/>
              <a:gd name="connsiteY3" fmla="*/ 4799016 h 7111136"/>
              <a:gd name="connsiteX4" fmla="*/ 4873486 w 4876681"/>
              <a:gd name="connsiteY4" fmla="*/ 7111136 h 7111136"/>
              <a:gd name="connsiteX5" fmla="*/ 0 w 4876681"/>
              <a:gd name="connsiteY5" fmla="*/ 7104665 h 7111136"/>
              <a:gd name="connsiteX0" fmla="*/ 0 w 4886098"/>
              <a:gd name="connsiteY0" fmla="*/ 7104665 h 7111136"/>
              <a:gd name="connsiteX1" fmla="*/ 3666372 w 4886098"/>
              <a:gd name="connsiteY1" fmla="*/ 0 h 7111136"/>
              <a:gd name="connsiteX2" fmla="*/ 4886098 w 4886098"/>
              <a:gd name="connsiteY2" fmla="*/ 2369169 h 7111136"/>
              <a:gd name="connsiteX3" fmla="*/ 4871274 w 4886098"/>
              <a:gd name="connsiteY3" fmla="*/ 4799016 h 7111136"/>
              <a:gd name="connsiteX4" fmla="*/ 4873486 w 4886098"/>
              <a:gd name="connsiteY4" fmla="*/ 7111136 h 7111136"/>
              <a:gd name="connsiteX5" fmla="*/ 0 w 4886098"/>
              <a:gd name="connsiteY5" fmla="*/ 7104665 h 7111136"/>
              <a:gd name="connsiteX0" fmla="*/ 0 w 4886098"/>
              <a:gd name="connsiteY0" fmla="*/ 7104665 h 7111136"/>
              <a:gd name="connsiteX1" fmla="*/ 3666372 w 4886098"/>
              <a:gd name="connsiteY1" fmla="*/ 0 h 7111136"/>
              <a:gd name="connsiteX2" fmla="*/ 4886098 w 4886098"/>
              <a:gd name="connsiteY2" fmla="*/ 2369169 h 7111136"/>
              <a:gd name="connsiteX3" fmla="*/ 4871274 w 4886098"/>
              <a:gd name="connsiteY3" fmla="*/ 4799016 h 7111136"/>
              <a:gd name="connsiteX4" fmla="*/ 4873486 w 4886098"/>
              <a:gd name="connsiteY4" fmla="*/ 7111136 h 7111136"/>
              <a:gd name="connsiteX5" fmla="*/ 0 w 4886098"/>
              <a:gd name="connsiteY5" fmla="*/ 7104665 h 7111136"/>
              <a:gd name="connsiteX0" fmla="*/ 0 w 4873486"/>
              <a:gd name="connsiteY0" fmla="*/ 7104665 h 7111136"/>
              <a:gd name="connsiteX1" fmla="*/ 3666372 w 4873486"/>
              <a:gd name="connsiteY1" fmla="*/ 0 h 7111136"/>
              <a:gd name="connsiteX2" fmla="*/ 4871972 w 4873486"/>
              <a:gd name="connsiteY2" fmla="*/ 2326748 h 7111136"/>
              <a:gd name="connsiteX3" fmla="*/ 4871274 w 4873486"/>
              <a:gd name="connsiteY3" fmla="*/ 4799016 h 7111136"/>
              <a:gd name="connsiteX4" fmla="*/ 4873486 w 4873486"/>
              <a:gd name="connsiteY4" fmla="*/ 7111136 h 7111136"/>
              <a:gd name="connsiteX5" fmla="*/ 0 w 4873486"/>
              <a:gd name="connsiteY5" fmla="*/ 7104665 h 7111136"/>
              <a:gd name="connsiteX0" fmla="*/ 0 w 4875163"/>
              <a:gd name="connsiteY0" fmla="*/ 7104665 h 7111136"/>
              <a:gd name="connsiteX1" fmla="*/ 3666372 w 4875163"/>
              <a:gd name="connsiteY1" fmla="*/ 0 h 7111136"/>
              <a:gd name="connsiteX2" fmla="*/ 4871972 w 4875163"/>
              <a:gd name="connsiteY2" fmla="*/ 2326748 h 7111136"/>
              <a:gd name="connsiteX3" fmla="*/ 4871274 w 4875163"/>
              <a:gd name="connsiteY3" fmla="*/ 4799016 h 7111136"/>
              <a:gd name="connsiteX4" fmla="*/ 4873486 w 4875163"/>
              <a:gd name="connsiteY4" fmla="*/ 7111136 h 7111136"/>
              <a:gd name="connsiteX5" fmla="*/ 0 w 4875163"/>
              <a:gd name="connsiteY5" fmla="*/ 7104665 h 7111136"/>
              <a:gd name="connsiteX0" fmla="*/ 0 w 4984444"/>
              <a:gd name="connsiteY0" fmla="*/ 7104665 h 7111136"/>
              <a:gd name="connsiteX1" fmla="*/ 3666372 w 4984444"/>
              <a:gd name="connsiteY1" fmla="*/ 0 h 7111136"/>
              <a:gd name="connsiteX2" fmla="*/ 4871972 w 4984444"/>
              <a:gd name="connsiteY2" fmla="*/ 2326748 h 7111136"/>
              <a:gd name="connsiteX3" fmla="*/ 4984287 w 4984444"/>
              <a:gd name="connsiteY3" fmla="*/ 4817872 h 7111136"/>
              <a:gd name="connsiteX4" fmla="*/ 4873486 w 4984444"/>
              <a:gd name="connsiteY4" fmla="*/ 7111136 h 7111136"/>
              <a:gd name="connsiteX5" fmla="*/ 0 w 4984444"/>
              <a:gd name="connsiteY5" fmla="*/ 7104665 h 7111136"/>
              <a:gd name="connsiteX0" fmla="*/ 0 w 4875164"/>
              <a:gd name="connsiteY0" fmla="*/ 7104665 h 7111136"/>
              <a:gd name="connsiteX1" fmla="*/ 3666372 w 4875164"/>
              <a:gd name="connsiteY1" fmla="*/ 0 h 7111136"/>
              <a:gd name="connsiteX2" fmla="*/ 4871972 w 4875164"/>
              <a:gd name="connsiteY2" fmla="*/ 2326748 h 7111136"/>
              <a:gd name="connsiteX3" fmla="*/ 4871276 w 4875164"/>
              <a:gd name="connsiteY3" fmla="*/ 4836728 h 7111136"/>
              <a:gd name="connsiteX4" fmla="*/ 4873486 w 4875164"/>
              <a:gd name="connsiteY4" fmla="*/ 7111136 h 7111136"/>
              <a:gd name="connsiteX5" fmla="*/ 0 w 4875164"/>
              <a:gd name="connsiteY5" fmla="*/ 7104665 h 7111136"/>
              <a:gd name="connsiteX0" fmla="*/ 0 w 4873486"/>
              <a:gd name="connsiteY0" fmla="*/ 7104665 h 7111136"/>
              <a:gd name="connsiteX1" fmla="*/ 3666372 w 4873486"/>
              <a:gd name="connsiteY1" fmla="*/ 0 h 7111136"/>
              <a:gd name="connsiteX2" fmla="*/ 4710205 w 4873486"/>
              <a:gd name="connsiteY2" fmla="*/ 2021948 h 7111136"/>
              <a:gd name="connsiteX3" fmla="*/ 4871276 w 4873486"/>
              <a:gd name="connsiteY3" fmla="*/ 4836728 h 7111136"/>
              <a:gd name="connsiteX4" fmla="*/ 4873486 w 4873486"/>
              <a:gd name="connsiteY4" fmla="*/ 7111136 h 7111136"/>
              <a:gd name="connsiteX5" fmla="*/ 0 w 4873486"/>
              <a:gd name="connsiteY5" fmla="*/ 7104665 h 7111136"/>
              <a:gd name="connsiteX0" fmla="*/ 0 w 4873486"/>
              <a:gd name="connsiteY0" fmla="*/ 7104665 h 7111136"/>
              <a:gd name="connsiteX1" fmla="*/ 3666372 w 4873486"/>
              <a:gd name="connsiteY1" fmla="*/ 0 h 7111136"/>
              <a:gd name="connsiteX2" fmla="*/ 4710205 w 4873486"/>
              <a:gd name="connsiteY2" fmla="*/ 2021948 h 7111136"/>
              <a:gd name="connsiteX3" fmla="*/ 4719025 w 4873486"/>
              <a:gd name="connsiteY3" fmla="*/ 4693853 h 7111136"/>
              <a:gd name="connsiteX4" fmla="*/ 4873486 w 4873486"/>
              <a:gd name="connsiteY4" fmla="*/ 7111136 h 7111136"/>
              <a:gd name="connsiteX5" fmla="*/ 0 w 4873486"/>
              <a:gd name="connsiteY5" fmla="*/ 7104665 h 7111136"/>
              <a:gd name="connsiteX0" fmla="*/ 0 w 4720435"/>
              <a:gd name="connsiteY0" fmla="*/ 7104665 h 7104665"/>
              <a:gd name="connsiteX1" fmla="*/ 3666372 w 4720435"/>
              <a:gd name="connsiteY1" fmla="*/ 0 h 7104665"/>
              <a:gd name="connsiteX2" fmla="*/ 4710205 w 4720435"/>
              <a:gd name="connsiteY2" fmla="*/ 2021948 h 7104665"/>
              <a:gd name="connsiteX3" fmla="*/ 4719025 w 4720435"/>
              <a:gd name="connsiteY3" fmla="*/ 4693853 h 7104665"/>
              <a:gd name="connsiteX4" fmla="*/ 4711719 w 4720435"/>
              <a:gd name="connsiteY4" fmla="*/ 5606186 h 7104665"/>
              <a:gd name="connsiteX5" fmla="*/ 0 w 4720435"/>
              <a:gd name="connsiteY5" fmla="*/ 7104665 h 7104665"/>
              <a:gd name="connsiteX0" fmla="*/ 0 w 3940147"/>
              <a:gd name="connsiteY0" fmla="*/ 5571143 h 5606186"/>
              <a:gd name="connsiteX1" fmla="*/ 2886084 w 3940147"/>
              <a:gd name="connsiteY1" fmla="*/ 0 h 5606186"/>
              <a:gd name="connsiteX2" fmla="*/ 3929917 w 3940147"/>
              <a:gd name="connsiteY2" fmla="*/ 2021948 h 5606186"/>
              <a:gd name="connsiteX3" fmla="*/ 3938737 w 3940147"/>
              <a:gd name="connsiteY3" fmla="*/ 4693853 h 5606186"/>
              <a:gd name="connsiteX4" fmla="*/ 3931431 w 3940147"/>
              <a:gd name="connsiteY4" fmla="*/ 5606186 h 5606186"/>
              <a:gd name="connsiteX5" fmla="*/ 0 w 3940147"/>
              <a:gd name="connsiteY5" fmla="*/ 5571143 h 5606186"/>
              <a:gd name="connsiteX0" fmla="*/ 0 w 3939313"/>
              <a:gd name="connsiteY0" fmla="*/ 5571143 h 5606186"/>
              <a:gd name="connsiteX1" fmla="*/ 2886084 w 3939313"/>
              <a:gd name="connsiteY1" fmla="*/ 0 h 5606186"/>
              <a:gd name="connsiteX2" fmla="*/ 3910886 w 3939313"/>
              <a:gd name="connsiteY2" fmla="*/ 2002898 h 5606186"/>
              <a:gd name="connsiteX3" fmla="*/ 3938737 w 3939313"/>
              <a:gd name="connsiteY3" fmla="*/ 4693853 h 5606186"/>
              <a:gd name="connsiteX4" fmla="*/ 3931431 w 3939313"/>
              <a:gd name="connsiteY4" fmla="*/ 5606186 h 5606186"/>
              <a:gd name="connsiteX5" fmla="*/ 0 w 3939313"/>
              <a:gd name="connsiteY5" fmla="*/ 5571143 h 5606186"/>
              <a:gd name="connsiteX0" fmla="*/ 0 w 3931431"/>
              <a:gd name="connsiteY0" fmla="*/ 5571143 h 5606186"/>
              <a:gd name="connsiteX1" fmla="*/ 2886084 w 3931431"/>
              <a:gd name="connsiteY1" fmla="*/ 0 h 5606186"/>
              <a:gd name="connsiteX2" fmla="*/ 3910886 w 3931431"/>
              <a:gd name="connsiteY2" fmla="*/ 2002898 h 5606186"/>
              <a:gd name="connsiteX3" fmla="*/ 3910192 w 3931431"/>
              <a:gd name="connsiteY3" fmla="*/ 4703381 h 5606186"/>
              <a:gd name="connsiteX4" fmla="*/ 3931431 w 3931431"/>
              <a:gd name="connsiteY4" fmla="*/ 5606186 h 5606186"/>
              <a:gd name="connsiteX5" fmla="*/ 0 w 3931431"/>
              <a:gd name="connsiteY5" fmla="*/ 5571143 h 5606186"/>
              <a:gd name="connsiteX0" fmla="*/ 0 w 3931431"/>
              <a:gd name="connsiteY0" fmla="*/ 5571143 h 5606186"/>
              <a:gd name="connsiteX1" fmla="*/ 2886084 w 3931431"/>
              <a:gd name="connsiteY1" fmla="*/ 0 h 5606186"/>
              <a:gd name="connsiteX2" fmla="*/ 3910886 w 3931431"/>
              <a:gd name="connsiteY2" fmla="*/ 2012295 h 5606186"/>
              <a:gd name="connsiteX3" fmla="*/ 3910192 w 3931431"/>
              <a:gd name="connsiteY3" fmla="*/ 4703381 h 5606186"/>
              <a:gd name="connsiteX4" fmla="*/ 3931431 w 3931431"/>
              <a:gd name="connsiteY4" fmla="*/ 5606186 h 5606186"/>
              <a:gd name="connsiteX5" fmla="*/ 0 w 3931431"/>
              <a:gd name="connsiteY5" fmla="*/ 5571143 h 5606186"/>
              <a:gd name="connsiteX0" fmla="*/ 0 w 3931431"/>
              <a:gd name="connsiteY0" fmla="*/ 5571143 h 5606186"/>
              <a:gd name="connsiteX1" fmla="*/ 2886084 w 3931431"/>
              <a:gd name="connsiteY1" fmla="*/ 0 h 5606186"/>
              <a:gd name="connsiteX2" fmla="*/ 3910886 w 3931431"/>
              <a:gd name="connsiteY2" fmla="*/ 2012295 h 5606186"/>
              <a:gd name="connsiteX3" fmla="*/ 3910192 w 3931431"/>
              <a:gd name="connsiteY3" fmla="*/ 4703381 h 5606186"/>
              <a:gd name="connsiteX4" fmla="*/ 3931431 w 3931431"/>
              <a:gd name="connsiteY4" fmla="*/ 5606186 h 5606186"/>
              <a:gd name="connsiteX5" fmla="*/ 0 w 3931431"/>
              <a:gd name="connsiteY5" fmla="*/ 5571143 h 5606186"/>
              <a:gd name="connsiteX0" fmla="*/ 0 w 3931431"/>
              <a:gd name="connsiteY0" fmla="*/ 5571143 h 5606186"/>
              <a:gd name="connsiteX1" fmla="*/ 2886084 w 3931431"/>
              <a:gd name="connsiteY1" fmla="*/ 0 h 5606186"/>
              <a:gd name="connsiteX2" fmla="*/ 3910886 w 3931431"/>
              <a:gd name="connsiteY2" fmla="*/ 2012295 h 5606186"/>
              <a:gd name="connsiteX3" fmla="*/ 3910192 w 3931431"/>
              <a:gd name="connsiteY3" fmla="*/ 4703381 h 5606186"/>
              <a:gd name="connsiteX4" fmla="*/ 3931431 w 3931431"/>
              <a:gd name="connsiteY4" fmla="*/ 5606186 h 5606186"/>
              <a:gd name="connsiteX5" fmla="*/ 0 w 3931431"/>
              <a:gd name="connsiteY5" fmla="*/ 5571143 h 5606186"/>
              <a:gd name="connsiteX0" fmla="*/ 0 w 3912966"/>
              <a:gd name="connsiteY0" fmla="*/ 5571143 h 5609320"/>
              <a:gd name="connsiteX1" fmla="*/ 2886084 w 3912966"/>
              <a:gd name="connsiteY1" fmla="*/ 0 h 5609320"/>
              <a:gd name="connsiteX2" fmla="*/ 3910886 w 3912966"/>
              <a:gd name="connsiteY2" fmla="*/ 2012295 h 5609320"/>
              <a:gd name="connsiteX3" fmla="*/ 3910192 w 3912966"/>
              <a:gd name="connsiteY3" fmla="*/ 4703381 h 5609320"/>
              <a:gd name="connsiteX4" fmla="*/ 3868863 w 3912966"/>
              <a:gd name="connsiteY4" fmla="*/ 5609320 h 5609320"/>
              <a:gd name="connsiteX5" fmla="*/ 0 w 3912966"/>
              <a:gd name="connsiteY5" fmla="*/ 5571143 h 5609320"/>
              <a:gd name="connsiteX0" fmla="*/ 0 w 3915790"/>
              <a:gd name="connsiteY0" fmla="*/ 5571143 h 5593663"/>
              <a:gd name="connsiteX1" fmla="*/ 2886084 w 3915790"/>
              <a:gd name="connsiteY1" fmla="*/ 0 h 5593663"/>
              <a:gd name="connsiteX2" fmla="*/ 3910886 w 3915790"/>
              <a:gd name="connsiteY2" fmla="*/ 2012295 h 5593663"/>
              <a:gd name="connsiteX3" fmla="*/ 3910192 w 3915790"/>
              <a:gd name="connsiteY3" fmla="*/ 4703381 h 5593663"/>
              <a:gd name="connsiteX4" fmla="*/ 3915790 w 3915790"/>
              <a:gd name="connsiteY4" fmla="*/ 5593663 h 5593663"/>
              <a:gd name="connsiteX5" fmla="*/ 0 w 3915790"/>
              <a:gd name="connsiteY5" fmla="*/ 5571143 h 5593663"/>
              <a:gd name="connsiteX0" fmla="*/ 0 w 3916271"/>
              <a:gd name="connsiteY0" fmla="*/ 5571143 h 5593663"/>
              <a:gd name="connsiteX1" fmla="*/ 2886084 w 3916271"/>
              <a:gd name="connsiteY1" fmla="*/ 0 h 5593663"/>
              <a:gd name="connsiteX2" fmla="*/ 3910886 w 3916271"/>
              <a:gd name="connsiteY2" fmla="*/ 2012295 h 5593663"/>
              <a:gd name="connsiteX3" fmla="*/ 3910192 w 3916271"/>
              <a:gd name="connsiteY3" fmla="*/ 4703381 h 5593663"/>
              <a:gd name="connsiteX4" fmla="*/ 3915790 w 3916271"/>
              <a:gd name="connsiteY4" fmla="*/ 5593663 h 5593663"/>
              <a:gd name="connsiteX5" fmla="*/ 0 w 3916271"/>
              <a:gd name="connsiteY5" fmla="*/ 5571143 h 5593663"/>
              <a:gd name="connsiteX0" fmla="*/ 0 w 3923683"/>
              <a:gd name="connsiteY0" fmla="*/ 5571143 h 5593663"/>
              <a:gd name="connsiteX1" fmla="*/ 2886084 w 3923683"/>
              <a:gd name="connsiteY1" fmla="*/ 0 h 5593663"/>
              <a:gd name="connsiteX2" fmla="*/ 3910886 w 3923683"/>
              <a:gd name="connsiteY2" fmla="*/ 2012295 h 5593663"/>
              <a:gd name="connsiteX3" fmla="*/ 3922709 w 3923683"/>
              <a:gd name="connsiteY3" fmla="*/ 4693990 h 5593663"/>
              <a:gd name="connsiteX4" fmla="*/ 3915790 w 3923683"/>
              <a:gd name="connsiteY4" fmla="*/ 5593663 h 5593663"/>
              <a:gd name="connsiteX5" fmla="*/ 0 w 3923683"/>
              <a:gd name="connsiteY5" fmla="*/ 5571143 h 5593663"/>
              <a:gd name="connsiteX0" fmla="*/ 0 w 3923683"/>
              <a:gd name="connsiteY0" fmla="*/ 5571143 h 5593663"/>
              <a:gd name="connsiteX1" fmla="*/ 2886084 w 3923683"/>
              <a:gd name="connsiteY1" fmla="*/ 0 h 5593663"/>
              <a:gd name="connsiteX2" fmla="*/ 3910886 w 3923683"/>
              <a:gd name="connsiteY2" fmla="*/ 2012295 h 5593663"/>
              <a:gd name="connsiteX3" fmla="*/ 3922709 w 3923683"/>
              <a:gd name="connsiteY3" fmla="*/ 4693990 h 5593663"/>
              <a:gd name="connsiteX4" fmla="*/ 3915790 w 3923683"/>
              <a:gd name="connsiteY4" fmla="*/ 5593663 h 5593663"/>
              <a:gd name="connsiteX5" fmla="*/ 0 w 3923683"/>
              <a:gd name="connsiteY5" fmla="*/ 5571143 h 5593663"/>
              <a:gd name="connsiteX0" fmla="*/ 0 w 3922709"/>
              <a:gd name="connsiteY0" fmla="*/ 5571143 h 5593663"/>
              <a:gd name="connsiteX1" fmla="*/ 2886084 w 3922709"/>
              <a:gd name="connsiteY1" fmla="*/ 0 h 5593663"/>
              <a:gd name="connsiteX2" fmla="*/ 3910886 w 3922709"/>
              <a:gd name="connsiteY2" fmla="*/ 2012295 h 5593663"/>
              <a:gd name="connsiteX3" fmla="*/ 3922709 w 3922709"/>
              <a:gd name="connsiteY3" fmla="*/ 4693990 h 5593663"/>
              <a:gd name="connsiteX4" fmla="*/ 3915790 w 3922709"/>
              <a:gd name="connsiteY4" fmla="*/ 5593663 h 5593663"/>
              <a:gd name="connsiteX5" fmla="*/ 0 w 3922709"/>
              <a:gd name="connsiteY5" fmla="*/ 5571143 h 5593663"/>
              <a:gd name="connsiteX0" fmla="*/ 0 w 3922709"/>
              <a:gd name="connsiteY0" fmla="*/ 5571143 h 5593663"/>
              <a:gd name="connsiteX1" fmla="*/ 2886084 w 3922709"/>
              <a:gd name="connsiteY1" fmla="*/ 0 h 5593663"/>
              <a:gd name="connsiteX2" fmla="*/ 3910886 w 3922709"/>
              <a:gd name="connsiteY2" fmla="*/ 2012295 h 5593663"/>
              <a:gd name="connsiteX3" fmla="*/ 3922709 w 3922709"/>
              <a:gd name="connsiteY3" fmla="*/ 4693990 h 5593663"/>
              <a:gd name="connsiteX4" fmla="*/ 3915790 w 3922709"/>
              <a:gd name="connsiteY4" fmla="*/ 5593663 h 5593663"/>
              <a:gd name="connsiteX5" fmla="*/ 0 w 3922709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0886 w 3919583"/>
              <a:gd name="connsiteY2" fmla="*/ 2012295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0886 w 3919583"/>
              <a:gd name="connsiteY2" fmla="*/ 2012295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0886 w 3919583"/>
              <a:gd name="connsiteY2" fmla="*/ 2012295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4014 w 3919583"/>
              <a:gd name="connsiteY2" fmla="*/ 2024821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4014 w 3919583"/>
              <a:gd name="connsiteY2" fmla="*/ 2024821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4148574 h 4171094"/>
              <a:gd name="connsiteX1" fmla="*/ 2153516 w 3919583"/>
              <a:gd name="connsiteY1" fmla="*/ 0 h 4171094"/>
              <a:gd name="connsiteX2" fmla="*/ 3914014 w 3919583"/>
              <a:gd name="connsiteY2" fmla="*/ 602252 h 4171094"/>
              <a:gd name="connsiteX3" fmla="*/ 3919583 w 3919583"/>
              <a:gd name="connsiteY3" fmla="*/ 3265161 h 4171094"/>
              <a:gd name="connsiteX4" fmla="*/ 3915790 w 3919583"/>
              <a:gd name="connsiteY4" fmla="*/ 4171094 h 4171094"/>
              <a:gd name="connsiteX5" fmla="*/ 0 w 3919583"/>
              <a:gd name="connsiteY5" fmla="*/ 4148574 h 4171094"/>
              <a:gd name="connsiteX0" fmla="*/ 0 w 3919583"/>
              <a:gd name="connsiteY0" fmla="*/ 4148574 h 4171094"/>
              <a:gd name="connsiteX1" fmla="*/ 2153516 w 3919583"/>
              <a:gd name="connsiteY1" fmla="*/ 0 h 4171094"/>
              <a:gd name="connsiteX2" fmla="*/ 2170505 w 3919583"/>
              <a:gd name="connsiteY2" fmla="*/ 1892836 h 4171094"/>
              <a:gd name="connsiteX3" fmla="*/ 3919583 w 3919583"/>
              <a:gd name="connsiteY3" fmla="*/ 3265161 h 4171094"/>
              <a:gd name="connsiteX4" fmla="*/ 3915790 w 3919583"/>
              <a:gd name="connsiteY4" fmla="*/ 4171094 h 4171094"/>
              <a:gd name="connsiteX5" fmla="*/ 0 w 3919583"/>
              <a:gd name="connsiteY5" fmla="*/ 4148574 h 4171094"/>
              <a:gd name="connsiteX0" fmla="*/ 0 w 3915793"/>
              <a:gd name="connsiteY0" fmla="*/ 4148574 h 4171094"/>
              <a:gd name="connsiteX1" fmla="*/ 2153516 w 3915793"/>
              <a:gd name="connsiteY1" fmla="*/ 0 h 4171094"/>
              <a:gd name="connsiteX2" fmla="*/ 2170505 w 3915793"/>
              <a:gd name="connsiteY2" fmla="*/ 1892836 h 4171094"/>
              <a:gd name="connsiteX3" fmla="*/ 2190725 w 3915793"/>
              <a:gd name="connsiteY3" fmla="*/ 3265165 h 4171094"/>
              <a:gd name="connsiteX4" fmla="*/ 3915790 w 3915793"/>
              <a:gd name="connsiteY4" fmla="*/ 4171094 h 4171094"/>
              <a:gd name="connsiteX5" fmla="*/ 0 w 3915793"/>
              <a:gd name="connsiteY5" fmla="*/ 4148574 h 4171094"/>
              <a:gd name="connsiteX0" fmla="*/ 0 w 3963302"/>
              <a:gd name="connsiteY0" fmla="*/ 4148574 h 4171094"/>
              <a:gd name="connsiteX1" fmla="*/ 2153516 w 3963302"/>
              <a:gd name="connsiteY1" fmla="*/ 0 h 4171094"/>
              <a:gd name="connsiteX2" fmla="*/ 2170505 w 3963302"/>
              <a:gd name="connsiteY2" fmla="*/ 1892836 h 4171094"/>
              <a:gd name="connsiteX3" fmla="*/ 3915790 w 3963302"/>
              <a:gd name="connsiteY3" fmla="*/ 4171094 h 4171094"/>
              <a:gd name="connsiteX4" fmla="*/ 0 w 3963302"/>
              <a:gd name="connsiteY4" fmla="*/ 4148574 h 4171094"/>
              <a:gd name="connsiteX0" fmla="*/ 0 w 3971475"/>
              <a:gd name="connsiteY0" fmla="*/ 4148574 h 4171094"/>
              <a:gd name="connsiteX1" fmla="*/ 2153516 w 3971475"/>
              <a:gd name="connsiteY1" fmla="*/ 0 h 4171094"/>
              <a:gd name="connsiteX2" fmla="*/ 3915790 w 3971475"/>
              <a:gd name="connsiteY2" fmla="*/ 4171094 h 4171094"/>
              <a:gd name="connsiteX3" fmla="*/ 0 w 3971475"/>
              <a:gd name="connsiteY3" fmla="*/ 4148574 h 4171094"/>
              <a:gd name="connsiteX0" fmla="*/ 0 w 2530710"/>
              <a:gd name="connsiteY0" fmla="*/ 4148574 h 4171098"/>
              <a:gd name="connsiteX1" fmla="*/ 2153516 w 2530710"/>
              <a:gd name="connsiteY1" fmla="*/ 0 h 4171098"/>
              <a:gd name="connsiteX2" fmla="*/ 2128327 w 2530710"/>
              <a:gd name="connsiteY2" fmla="*/ 4171098 h 4171098"/>
              <a:gd name="connsiteX3" fmla="*/ 0 w 2530710"/>
              <a:gd name="connsiteY3" fmla="*/ 4148574 h 4171098"/>
              <a:gd name="connsiteX0" fmla="*/ 0 w 2438750"/>
              <a:gd name="connsiteY0" fmla="*/ 4148574 h 4171098"/>
              <a:gd name="connsiteX1" fmla="*/ 2153516 w 2438750"/>
              <a:gd name="connsiteY1" fmla="*/ 0 h 4171098"/>
              <a:gd name="connsiteX2" fmla="*/ 2128327 w 2438750"/>
              <a:gd name="connsiteY2" fmla="*/ 4171098 h 4171098"/>
              <a:gd name="connsiteX3" fmla="*/ 0 w 2438750"/>
              <a:gd name="connsiteY3" fmla="*/ 4148574 h 4171098"/>
              <a:gd name="connsiteX0" fmla="*/ 0 w 2153516"/>
              <a:gd name="connsiteY0" fmla="*/ 4148574 h 4171098"/>
              <a:gd name="connsiteX1" fmla="*/ 2153516 w 2153516"/>
              <a:gd name="connsiteY1" fmla="*/ 0 h 4171098"/>
              <a:gd name="connsiteX2" fmla="*/ 2128327 w 2153516"/>
              <a:gd name="connsiteY2" fmla="*/ 4171098 h 4171098"/>
              <a:gd name="connsiteX3" fmla="*/ 0 w 2153516"/>
              <a:gd name="connsiteY3" fmla="*/ 4148574 h 4171098"/>
              <a:gd name="connsiteX0" fmla="*/ 0 w 2155023"/>
              <a:gd name="connsiteY0" fmla="*/ 4148574 h 4171098"/>
              <a:gd name="connsiteX1" fmla="*/ 2153516 w 2155023"/>
              <a:gd name="connsiteY1" fmla="*/ 0 h 4171098"/>
              <a:gd name="connsiteX2" fmla="*/ 2128327 w 2155023"/>
              <a:gd name="connsiteY2" fmla="*/ 4171098 h 4171098"/>
              <a:gd name="connsiteX3" fmla="*/ 0 w 2155023"/>
              <a:gd name="connsiteY3" fmla="*/ 4148574 h 4171098"/>
              <a:gd name="connsiteX0" fmla="*/ 0 w 2161634"/>
              <a:gd name="connsiteY0" fmla="*/ 4148574 h 4171098"/>
              <a:gd name="connsiteX1" fmla="*/ 2153516 w 2161634"/>
              <a:gd name="connsiteY1" fmla="*/ 0 h 4171098"/>
              <a:gd name="connsiteX2" fmla="*/ 2157630 w 2161634"/>
              <a:gd name="connsiteY2" fmla="*/ 4171098 h 4171098"/>
              <a:gd name="connsiteX3" fmla="*/ 0 w 2161634"/>
              <a:gd name="connsiteY3" fmla="*/ 4148574 h 4171098"/>
              <a:gd name="connsiteX0" fmla="*/ 0 w 2161634"/>
              <a:gd name="connsiteY0" fmla="*/ 4163240 h 4171098"/>
              <a:gd name="connsiteX1" fmla="*/ 2153516 w 2161634"/>
              <a:gd name="connsiteY1" fmla="*/ 0 h 4171098"/>
              <a:gd name="connsiteX2" fmla="*/ 2157630 w 2161634"/>
              <a:gd name="connsiteY2" fmla="*/ 4171098 h 4171098"/>
              <a:gd name="connsiteX3" fmla="*/ 0 w 2161634"/>
              <a:gd name="connsiteY3" fmla="*/ 4163240 h 4171098"/>
              <a:gd name="connsiteX0" fmla="*/ 0 w 2168034"/>
              <a:gd name="connsiteY0" fmla="*/ 4174397 h 4182255"/>
              <a:gd name="connsiteX1" fmla="*/ 2164660 w 2168034"/>
              <a:gd name="connsiteY1" fmla="*/ 0 h 4182255"/>
              <a:gd name="connsiteX2" fmla="*/ 2157630 w 2168034"/>
              <a:gd name="connsiteY2" fmla="*/ 4182255 h 4182255"/>
              <a:gd name="connsiteX3" fmla="*/ 0 w 2168034"/>
              <a:gd name="connsiteY3" fmla="*/ 4174397 h 4182255"/>
              <a:gd name="connsiteX0" fmla="*/ 0 w 2164660"/>
              <a:gd name="connsiteY0" fmla="*/ 4174397 h 4182255"/>
              <a:gd name="connsiteX1" fmla="*/ 2164660 w 2164660"/>
              <a:gd name="connsiteY1" fmla="*/ 0 h 4182255"/>
              <a:gd name="connsiteX2" fmla="*/ 2157630 w 2164660"/>
              <a:gd name="connsiteY2" fmla="*/ 4182255 h 4182255"/>
              <a:gd name="connsiteX3" fmla="*/ 0 w 2164660"/>
              <a:gd name="connsiteY3" fmla="*/ 4174397 h 4182255"/>
              <a:gd name="connsiteX0" fmla="*/ 0 w 2166133"/>
              <a:gd name="connsiteY0" fmla="*/ 4174397 h 4182255"/>
              <a:gd name="connsiteX1" fmla="*/ 2164660 w 2166133"/>
              <a:gd name="connsiteY1" fmla="*/ 0 h 4182255"/>
              <a:gd name="connsiteX2" fmla="*/ 2163203 w 2166133"/>
              <a:gd name="connsiteY2" fmla="*/ 4182255 h 4182255"/>
              <a:gd name="connsiteX3" fmla="*/ 0 w 2166133"/>
              <a:gd name="connsiteY3" fmla="*/ 4174397 h 4182255"/>
              <a:gd name="connsiteX0" fmla="*/ 0 w 2164660"/>
              <a:gd name="connsiteY0" fmla="*/ 4174397 h 4182255"/>
              <a:gd name="connsiteX1" fmla="*/ 2164660 w 2164660"/>
              <a:gd name="connsiteY1" fmla="*/ 0 h 4182255"/>
              <a:gd name="connsiteX2" fmla="*/ 2163203 w 2164660"/>
              <a:gd name="connsiteY2" fmla="*/ 4182255 h 4182255"/>
              <a:gd name="connsiteX3" fmla="*/ 0 w 2164660"/>
              <a:gd name="connsiteY3" fmla="*/ 4174397 h 4182255"/>
              <a:gd name="connsiteX0" fmla="*/ 0 w 2164660"/>
              <a:gd name="connsiteY0" fmla="*/ 4174397 h 4187832"/>
              <a:gd name="connsiteX1" fmla="*/ 2164660 w 2164660"/>
              <a:gd name="connsiteY1" fmla="*/ 0 h 4187832"/>
              <a:gd name="connsiteX2" fmla="*/ 2163203 w 2164660"/>
              <a:gd name="connsiteY2" fmla="*/ 4187832 h 4187832"/>
              <a:gd name="connsiteX3" fmla="*/ 0 w 2164660"/>
              <a:gd name="connsiteY3" fmla="*/ 4174397 h 4187832"/>
              <a:gd name="connsiteX0" fmla="*/ 0 w 2165734"/>
              <a:gd name="connsiteY0" fmla="*/ 4174397 h 4187832"/>
              <a:gd name="connsiteX1" fmla="*/ 2164660 w 2165734"/>
              <a:gd name="connsiteY1" fmla="*/ 0 h 4187832"/>
              <a:gd name="connsiteX2" fmla="*/ 2163203 w 2165734"/>
              <a:gd name="connsiteY2" fmla="*/ 4187832 h 4187832"/>
              <a:gd name="connsiteX3" fmla="*/ 0 w 2165734"/>
              <a:gd name="connsiteY3" fmla="*/ 4174397 h 418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5734" h="4187832">
                <a:moveTo>
                  <a:pt x="0" y="4174397"/>
                </a:moveTo>
                <a:lnTo>
                  <a:pt x="2164660" y="0"/>
                </a:lnTo>
                <a:cubicBezTo>
                  <a:pt x="2167064" y="1400325"/>
                  <a:pt x="2164923" y="2810636"/>
                  <a:pt x="2163203" y="4187832"/>
                </a:cubicBezTo>
                <a:lnTo>
                  <a:pt x="0" y="4174397"/>
                </a:lnTo>
                <a:close/>
              </a:path>
            </a:pathLst>
          </a:custGeom>
          <a:gradFill flip="none" rotWithShape="1">
            <a:gsLst>
              <a:gs pos="91000">
                <a:srgbClr val="004D6F">
                  <a:alpha val="53000"/>
                </a:srgbClr>
              </a:gs>
              <a:gs pos="1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 </a:t>
            </a:r>
          </a:p>
        </p:txBody>
      </p:sp>
      <p:sp>
        <p:nvSpPr>
          <p:cNvPr id="7" name="Triangle isocèle 7"/>
          <p:cNvSpPr/>
          <p:nvPr userDrawn="1"/>
        </p:nvSpPr>
        <p:spPr>
          <a:xfrm rot="16200000">
            <a:off x="8415064" y="-184611"/>
            <a:ext cx="542117" cy="917174"/>
          </a:xfrm>
          <a:custGeom>
            <a:avLst/>
            <a:gdLst>
              <a:gd name="connsiteX0" fmla="*/ 0 w 4540840"/>
              <a:gd name="connsiteY0" fmla="*/ 4404897 h 4404897"/>
              <a:gd name="connsiteX1" fmla="*/ 2270420 w 4540840"/>
              <a:gd name="connsiteY1" fmla="*/ 0 h 4404897"/>
              <a:gd name="connsiteX2" fmla="*/ 4540840 w 4540840"/>
              <a:gd name="connsiteY2" fmla="*/ 4404897 h 4404897"/>
              <a:gd name="connsiteX3" fmla="*/ 0 w 4540840"/>
              <a:gd name="connsiteY3" fmla="*/ 4404897 h 4404897"/>
              <a:gd name="connsiteX0" fmla="*/ 0 w 4540840"/>
              <a:gd name="connsiteY0" fmla="*/ 4404897 h 4404897"/>
              <a:gd name="connsiteX1" fmla="*/ 2270420 w 4540840"/>
              <a:gd name="connsiteY1" fmla="*/ 0 h 4404897"/>
              <a:gd name="connsiteX2" fmla="*/ 2933997 w 4540840"/>
              <a:gd name="connsiteY2" fmla="*/ 1284148 h 4404897"/>
              <a:gd name="connsiteX3" fmla="*/ 4540840 w 4540840"/>
              <a:gd name="connsiteY3" fmla="*/ 4404897 h 4404897"/>
              <a:gd name="connsiteX4" fmla="*/ 0 w 4540840"/>
              <a:gd name="connsiteY4" fmla="*/ 4404897 h 4404897"/>
              <a:gd name="connsiteX0" fmla="*/ 0 w 4540840"/>
              <a:gd name="connsiteY0" fmla="*/ 4404897 h 4404897"/>
              <a:gd name="connsiteX1" fmla="*/ 2270420 w 4540840"/>
              <a:gd name="connsiteY1" fmla="*/ 0 h 4404897"/>
              <a:gd name="connsiteX2" fmla="*/ 2933997 w 4540840"/>
              <a:gd name="connsiteY2" fmla="*/ 1284148 h 4404897"/>
              <a:gd name="connsiteX3" fmla="*/ 4540840 w 4540840"/>
              <a:gd name="connsiteY3" fmla="*/ 4404897 h 4404897"/>
              <a:gd name="connsiteX4" fmla="*/ 2933996 w 4540840"/>
              <a:gd name="connsiteY4" fmla="*/ 4404420 h 4404897"/>
              <a:gd name="connsiteX5" fmla="*/ 0 w 4540840"/>
              <a:gd name="connsiteY5" fmla="*/ 4404897 h 4404897"/>
              <a:gd name="connsiteX0" fmla="*/ 0 w 2933997"/>
              <a:gd name="connsiteY0" fmla="*/ 4404897 h 4404897"/>
              <a:gd name="connsiteX1" fmla="*/ 2270420 w 2933997"/>
              <a:gd name="connsiteY1" fmla="*/ 0 h 4404897"/>
              <a:gd name="connsiteX2" fmla="*/ 2933997 w 2933997"/>
              <a:gd name="connsiteY2" fmla="*/ 1284148 h 4404897"/>
              <a:gd name="connsiteX3" fmla="*/ 2933573 w 2933997"/>
              <a:gd name="connsiteY3" fmla="*/ 3532921 h 4404897"/>
              <a:gd name="connsiteX4" fmla="*/ 2933996 w 2933997"/>
              <a:gd name="connsiteY4" fmla="*/ 4404420 h 4404897"/>
              <a:gd name="connsiteX5" fmla="*/ 0 w 2933997"/>
              <a:gd name="connsiteY5" fmla="*/ 4404897 h 440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33997" h="4404897">
                <a:moveTo>
                  <a:pt x="0" y="4404897"/>
                </a:moveTo>
                <a:lnTo>
                  <a:pt x="2270420" y="0"/>
                </a:lnTo>
                <a:cubicBezTo>
                  <a:pt x="2493183" y="426477"/>
                  <a:pt x="2711234" y="857671"/>
                  <a:pt x="2933997" y="1284148"/>
                </a:cubicBezTo>
                <a:cubicBezTo>
                  <a:pt x="2933856" y="2033739"/>
                  <a:pt x="2933714" y="2783330"/>
                  <a:pt x="2933573" y="3532921"/>
                </a:cubicBezTo>
                <a:lnTo>
                  <a:pt x="2933996" y="4404420"/>
                </a:lnTo>
                <a:lnTo>
                  <a:pt x="0" y="4404897"/>
                </a:lnTo>
                <a:close/>
              </a:path>
            </a:pathLst>
          </a:custGeom>
          <a:gradFill flip="none" rotWithShape="1">
            <a:gsLst>
              <a:gs pos="91000">
                <a:srgbClr val="004D6F">
                  <a:alpha val="63000"/>
                </a:srgbClr>
              </a:gs>
              <a:gs pos="1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 </a:t>
            </a:r>
          </a:p>
        </p:txBody>
      </p:sp>
      <p:sp>
        <p:nvSpPr>
          <p:cNvPr id="8" name="Triangle isocèle 7"/>
          <p:cNvSpPr/>
          <p:nvPr userDrawn="1"/>
        </p:nvSpPr>
        <p:spPr>
          <a:xfrm rot="16200000">
            <a:off x="8490797" y="9746"/>
            <a:ext cx="623545" cy="684275"/>
          </a:xfrm>
          <a:prstGeom prst="triangle">
            <a:avLst/>
          </a:prstGeom>
          <a:gradFill flip="none" rotWithShape="1">
            <a:gsLst>
              <a:gs pos="81000">
                <a:srgbClr val="004D6F">
                  <a:alpha val="48000"/>
                </a:srgbClr>
              </a:gs>
              <a:gs pos="27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 </a:t>
            </a:r>
          </a:p>
        </p:txBody>
      </p:sp>
      <p:pic>
        <p:nvPicPr>
          <p:cNvPr id="9" name="Picture 4" descr="S:\serv_com\01_CHARTE-INSA-Rennes\2014\08_Modèles-PPT\Triangle-bas.eps"/>
          <p:cNvPicPr>
            <a:picLocks noChangeAspect="1" noChangeArrowheads="1"/>
          </p:cNvPicPr>
          <p:nvPr userDrawn="1"/>
        </p:nvPicPr>
        <p:blipFill>
          <a:blip r:embed="rId3"/>
          <a:srcRect b="42645"/>
          <a:stretch>
            <a:fillRect/>
          </a:stretch>
        </p:blipFill>
        <p:spPr bwMode="auto">
          <a:xfrm>
            <a:off x="1619250" y="6615113"/>
            <a:ext cx="1008063" cy="24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377633" y="1333549"/>
            <a:ext cx="8424936" cy="468773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lnSpc>
                <a:spcPct val="150000"/>
              </a:lnSpc>
              <a:buNone/>
              <a:defRPr sz="1400" baseline="0">
                <a:solidFill>
                  <a:srgbClr val="004D6F"/>
                </a:solidFill>
                <a:latin typeface="Arial" pitchFamily="34" charset="0"/>
                <a:cs typeface="Arial" pitchFamily="34" charset="0"/>
              </a:defRPr>
            </a:lvl2pPr>
            <a:lvl3pPr marL="914400" indent="0">
              <a:lnSpc>
                <a:spcPct val="150000"/>
              </a:lnSpc>
              <a:spcBef>
                <a:spcPts val="2400"/>
              </a:spcBef>
              <a:buNone/>
              <a:defRPr sz="1800">
                <a:solidFill>
                  <a:srgbClr val="587F8E"/>
                </a:solidFill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itre 11"/>
          <p:cNvSpPr>
            <a:spLocks noGrp="1"/>
          </p:cNvSpPr>
          <p:nvPr>
            <p:ph type="title"/>
          </p:nvPr>
        </p:nvSpPr>
        <p:spPr>
          <a:xfrm>
            <a:off x="2555776" y="6573878"/>
            <a:ext cx="5652120" cy="239498"/>
          </a:xfrm>
          <a:prstGeom prst="rect">
            <a:avLst/>
          </a:prstGeom>
        </p:spPr>
        <p:txBody>
          <a:bodyPr anchor="ctr"/>
          <a:lstStyle>
            <a:lvl1pPr algn="l">
              <a:defRPr sz="1050" b="0" baseline="0">
                <a:solidFill>
                  <a:srgbClr val="B2B2B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17" name="Espace réservé du texte 12"/>
          <p:cNvSpPr>
            <a:spLocks noGrp="1"/>
          </p:cNvSpPr>
          <p:nvPr>
            <p:ph type="body" sz="quarter" idx="13"/>
          </p:nvPr>
        </p:nvSpPr>
        <p:spPr>
          <a:xfrm>
            <a:off x="1835696" y="121926"/>
            <a:ext cx="4608512" cy="42310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 7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7642225" y="6237288"/>
            <a:ext cx="1495425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re 17"/>
          <p:cNvSpPr txBox="1">
            <a:spLocks/>
          </p:cNvSpPr>
          <p:nvPr/>
        </p:nvSpPr>
        <p:spPr bwMode="auto">
          <a:xfrm>
            <a:off x="250825" y="1628775"/>
            <a:ext cx="8642350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2800" b="1" dirty="0"/>
              <a:t>Projet Programmation Web</a:t>
            </a:r>
            <a:endParaRPr lang="fr-FR" sz="3600" b="1" dirty="0"/>
          </a:p>
          <a:p>
            <a:endParaRPr lang="fr-FR" sz="2800" b="1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19AE9C-F74F-5C45-88DF-266717402803}"/>
              </a:ext>
            </a:extLst>
          </p:cNvPr>
          <p:cNvSpPr/>
          <p:nvPr/>
        </p:nvSpPr>
        <p:spPr>
          <a:xfrm>
            <a:off x="226564" y="6211669"/>
            <a:ext cx="74417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</a:rPr>
              <a:t>Auban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</a:rPr>
              <a:t> - 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</a:rPr>
              <a:t>Arrondelle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</a:rPr>
              <a:t>Dubois - Rousseau                     			21/12/2018</a:t>
            </a:r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63C999B-4F0D-934B-86CE-45D3DB86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10/17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886286E8-57F7-8849-B52E-00CCFD747E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5696" y="121926"/>
            <a:ext cx="4608512" cy="659033"/>
          </a:xfrm>
        </p:spPr>
        <p:txBody>
          <a:bodyPr/>
          <a:lstStyle/>
          <a:p>
            <a:pPr algn="ctr"/>
            <a:r>
              <a:rPr lang="fr-FR" dirty="0"/>
              <a:t>Réalisation</a:t>
            </a:r>
          </a:p>
          <a:p>
            <a:pPr algn="ctr"/>
            <a:r>
              <a:rPr lang="fr-FR" dirty="0"/>
              <a:t>Résultat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B16A396-069D-9A41-837A-8C2A4F5DB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628800"/>
            <a:ext cx="7236296" cy="332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85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94B458D-4E6F-804F-B00B-34772860B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11/17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56AB86-56CB-1746-9781-87024CE73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5696" y="121926"/>
            <a:ext cx="4608512" cy="714786"/>
          </a:xfrm>
        </p:spPr>
        <p:txBody>
          <a:bodyPr/>
          <a:lstStyle/>
          <a:p>
            <a:pPr algn="ctr"/>
            <a:r>
              <a:rPr lang="fr-FR" dirty="0"/>
              <a:t>Réalisation</a:t>
            </a:r>
          </a:p>
          <a:p>
            <a:pPr algn="ctr"/>
            <a:r>
              <a:rPr lang="fr-FR" dirty="0"/>
              <a:t>Résultat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92518B-FF5D-5A46-AB11-9D50596FF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88" y="1170969"/>
            <a:ext cx="4487224" cy="45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34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94B458D-4E6F-804F-B00B-34772860B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12/17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56AB86-56CB-1746-9781-87024CE73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5696" y="121926"/>
            <a:ext cx="4608512" cy="714786"/>
          </a:xfrm>
        </p:spPr>
        <p:txBody>
          <a:bodyPr/>
          <a:lstStyle/>
          <a:p>
            <a:pPr algn="ctr"/>
            <a:r>
              <a:rPr lang="fr-FR" dirty="0"/>
              <a:t>Réalisation</a:t>
            </a:r>
          </a:p>
          <a:p>
            <a:pPr algn="ctr"/>
            <a:r>
              <a:rPr lang="fr-FR" dirty="0"/>
              <a:t>Résultat</a:t>
            </a:r>
          </a:p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D6F9379-9EBC-514A-A985-97A4F2662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66" y="1532398"/>
            <a:ext cx="6169669" cy="379320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CA3BFF3-1ED0-1842-8792-FDA08AC11E77}"/>
              </a:ext>
            </a:extLst>
          </p:cNvPr>
          <p:cNvSpPr txBox="1"/>
          <p:nvPr/>
        </p:nvSpPr>
        <p:spPr>
          <a:xfrm>
            <a:off x="3934646" y="116832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Ordinateur</a:t>
            </a:r>
          </a:p>
        </p:txBody>
      </p:sp>
    </p:spTree>
    <p:extLst>
      <p:ext uri="{BB962C8B-B14F-4D97-AF65-F5344CB8AC3E}">
        <p14:creationId xmlns:p14="http://schemas.microsoft.com/office/powerpoint/2010/main" val="737472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94B458D-4E6F-804F-B00B-34772860B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13/17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56AB86-56CB-1746-9781-87024CE73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5696" y="121926"/>
            <a:ext cx="4608512" cy="714786"/>
          </a:xfrm>
        </p:spPr>
        <p:txBody>
          <a:bodyPr/>
          <a:lstStyle/>
          <a:p>
            <a:pPr algn="ctr"/>
            <a:r>
              <a:rPr lang="fr-FR" dirty="0"/>
              <a:t>Réalisation</a:t>
            </a:r>
          </a:p>
          <a:p>
            <a:pPr algn="ctr"/>
            <a:r>
              <a:rPr lang="fr-FR" dirty="0"/>
              <a:t>Résultat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4760096-A5A5-6E47-8DC9-68C221538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785334"/>
            <a:ext cx="2602381" cy="28326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111F9E8-264A-DD48-BDD9-EA4602159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45"/>
          <a:stretch/>
        </p:blipFill>
        <p:spPr>
          <a:xfrm>
            <a:off x="5436096" y="1860531"/>
            <a:ext cx="1257376" cy="272885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C6714B7-2141-7641-A2B2-00AB4634943E}"/>
              </a:ext>
            </a:extLst>
          </p:cNvPr>
          <p:cNvSpPr txBox="1"/>
          <p:nvPr/>
        </p:nvSpPr>
        <p:spPr>
          <a:xfrm>
            <a:off x="2280524" y="1259716"/>
            <a:ext cx="99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Tablette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9F37995-F463-FE45-BBE9-92BB215FAAA5}"/>
              </a:ext>
            </a:extLst>
          </p:cNvPr>
          <p:cNvSpPr txBox="1"/>
          <p:nvPr/>
        </p:nvSpPr>
        <p:spPr>
          <a:xfrm>
            <a:off x="5542846" y="130554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Portable</a:t>
            </a:r>
          </a:p>
        </p:txBody>
      </p:sp>
    </p:spTree>
    <p:extLst>
      <p:ext uri="{BB962C8B-B14F-4D97-AF65-F5344CB8AC3E}">
        <p14:creationId xmlns:p14="http://schemas.microsoft.com/office/powerpoint/2010/main" val="1869887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1872DF0-B51E-834B-9D40-0B0A385A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14/17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33B104-D126-8C42-A3E7-373A61F49D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 dirty="0"/>
              <a:t>Réalisation</a:t>
            </a:r>
          </a:p>
          <a:p>
            <a:pPr algn="ctr"/>
            <a:r>
              <a:rPr lang="fr-FR" dirty="0"/>
              <a:t>Résultat</a:t>
            </a: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3E1A118-6A8A-574F-9F3E-33473DCC7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75" y="1124744"/>
            <a:ext cx="7722251" cy="139218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CD94704-5DAB-2248-972C-8A14B8B1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568" y="2982871"/>
            <a:ext cx="2462767" cy="311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7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FACEDB0-1B2F-8347-A6EF-DA567A14F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Difficultés rencontrées</a:t>
            </a:r>
          </a:p>
          <a:p>
            <a:pPr marL="0" indent="0">
              <a:buNone/>
            </a:pPr>
            <a:endParaRPr lang="fr-FR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fr-FR" b="0" dirty="0">
                <a:solidFill>
                  <a:schemeClr val="tx1">
                    <a:lumMod val="75000"/>
                  </a:schemeClr>
                </a:solidFill>
              </a:rPr>
              <a:t>Différence de niveau initiale :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fr-FR" sz="1400" dirty="0"/>
          </a:p>
          <a:p>
            <a:pPr marL="1200150" lvl="2" indent="-28575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fr-FR" sz="1400" dirty="0">
                <a:solidFill>
                  <a:schemeClr val="tx1"/>
                </a:solidFill>
              </a:rPr>
              <a:t>Implémentation dans un nouveau langage</a:t>
            </a:r>
          </a:p>
          <a:p>
            <a:pPr marL="1200150" lvl="2" indent="-28575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fr-FR" sz="1400" dirty="0">
                <a:solidFill>
                  <a:schemeClr val="tx1"/>
                </a:solidFill>
              </a:rPr>
              <a:t>Autres langages JavaScript  ...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fr-FR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fr-FR" b="0" dirty="0">
                <a:solidFill>
                  <a:schemeClr val="tx1">
                    <a:lumMod val="75000"/>
                  </a:schemeClr>
                </a:solidFill>
              </a:rPr>
              <a:t>Mise en commun du travail réalisé : Fusionner les différents codes 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CBC1B04-A504-1042-AA94-BADA6AAF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15/17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DCB9EB-D1F8-0F46-B7BC-BA731070D2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5696" y="121927"/>
            <a:ext cx="4608512" cy="426754"/>
          </a:xfrm>
        </p:spPr>
        <p:txBody>
          <a:bodyPr/>
          <a:lstStyle/>
          <a:p>
            <a:pPr algn="ctr"/>
            <a:r>
              <a:rPr lang="fr-FR" dirty="0"/>
              <a:t>Réalisation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2D3DA7-EC00-A349-B1C0-A4A3CA97D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4391539"/>
            <a:ext cx="1587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905084B-6E66-5341-BADA-DADC319CB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633" y="1118911"/>
            <a:ext cx="3618303" cy="2166073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/>
              <a:t>Ce que nous avons appris</a:t>
            </a:r>
          </a:p>
          <a:p>
            <a:endParaRPr lang="fr-FR" b="0" dirty="0"/>
          </a:p>
          <a:p>
            <a:pPr>
              <a:buFont typeface="Wingdings" pitchFamily="2" charset="2"/>
              <a:buChar char="§"/>
            </a:pPr>
            <a:r>
              <a:rPr lang="fr-FR" b="0" dirty="0"/>
              <a:t>Document HTML:</a:t>
            </a:r>
          </a:p>
          <a:p>
            <a:pPr lvl="1"/>
            <a:r>
              <a:rPr lang="fr-FR" dirty="0"/>
              <a:t>Liens, images, structures des div, CSS(couleurs et formatage), Flexbox</a:t>
            </a:r>
            <a:br>
              <a:rPr lang="fr-FR" dirty="0"/>
            </a:br>
            <a:endParaRPr lang="fr-FR" dirty="0"/>
          </a:p>
          <a:p>
            <a:endParaRPr lang="fr-FR" sz="18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3D50188-3DF9-134E-87F0-FB0C27B52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16/17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59876C0-B935-AF4D-8D0D-2ADFD0D228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 dirty="0"/>
              <a:t>Réalisation</a:t>
            </a:r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BD0092A3-6982-C742-B78A-940D07D96FC8}"/>
              </a:ext>
            </a:extLst>
          </p:cNvPr>
          <p:cNvSpPr txBox="1">
            <a:spLocks/>
          </p:cNvSpPr>
          <p:nvPr/>
        </p:nvSpPr>
        <p:spPr>
          <a:xfrm>
            <a:off x="4788024" y="1333548"/>
            <a:ext cx="3618303" cy="468773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 baseline="0">
                <a:solidFill>
                  <a:srgbClr val="004D6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rtl="0" eaLnBrk="0" fontAlgn="base" hangingPunct="0">
              <a:lnSpc>
                <a:spcPct val="150000"/>
              </a:lnSpc>
              <a:spcBef>
                <a:spcPts val="24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rgbClr val="587F8E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/>
              <a:t>Perspectives</a:t>
            </a:r>
          </a:p>
          <a:p>
            <a:endParaRPr lang="fr-FR" dirty="0"/>
          </a:p>
          <a:p>
            <a:pPr>
              <a:buFont typeface="Wingdings" pitchFamily="2" charset="2"/>
              <a:buChar char="§"/>
            </a:pPr>
            <a:r>
              <a:rPr lang="fr-FR" b="0" dirty="0"/>
              <a:t>Fonction de tri des universités selon des critères au choix</a:t>
            </a:r>
          </a:p>
          <a:p>
            <a:pPr>
              <a:buFont typeface="Wingdings" pitchFamily="2" charset="2"/>
              <a:buChar char="§"/>
            </a:pPr>
            <a:r>
              <a:rPr lang="fr-FR" b="0" dirty="0"/>
              <a:t>Plus de contenu détaillé sur les universités </a:t>
            </a:r>
          </a:p>
          <a:p>
            <a:pPr>
              <a:buFont typeface="Wingdings" pitchFamily="2" charset="2"/>
              <a:buChar char="§"/>
            </a:pPr>
            <a:r>
              <a:rPr lang="fr-FR" b="0" dirty="0"/>
              <a:t>Mise en place de liens externes (vers Moodle) pour plus d’infos </a:t>
            </a:r>
          </a:p>
          <a:p>
            <a:pPr marL="0" indent="0">
              <a:buNone/>
            </a:pPr>
            <a:br>
              <a:rPr lang="fr-FR" b="0" dirty="0"/>
            </a:br>
            <a:br>
              <a:rPr lang="fr-FR" dirty="0"/>
            </a:b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4055AD-93E6-F64B-8A10-90BD003C3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071" y="4510506"/>
            <a:ext cx="1422400" cy="1422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C1C86F3-3CCB-2F47-A351-9CD809A7E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288" y="765824"/>
            <a:ext cx="868139" cy="9723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D8E128C-AB39-1B49-8BF9-8AAD5738B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200" y="1557135"/>
            <a:ext cx="1328936" cy="885957"/>
          </a:xfrm>
          <a:prstGeom prst="rect">
            <a:avLst/>
          </a:prstGeom>
        </p:spPr>
      </p:pic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EFDBBC74-DDFE-EA49-AD80-B7D233B37BA3}"/>
              </a:ext>
            </a:extLst>
          </p:cNvPr>
          <p:cNvSpPr txBox="1">
            <a:spLocks/>
          </p:cNvSpPr>
          <p:nvPr/>
        </p:nvSpPr>
        <p:spPr>
          <a:xfrm>
            <a:off x="377633" y="2995683"/>
            <a:ext cx="3618303" cy="244700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 baseline="0">
                <a:solidFill>
                  <a:srgbClr val="004D6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rtl="0" eaLnBrk="0" fontAlgn="base" hangingPunct="0">
              <a:lnSpc>
                <a:spcPct val="150000"/>
              </a:lnSpc>
              <a:spcBef>
                <a:spcPts val="24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rgbClr val="587F8E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endParaRPr lang="fr-FR" dirty="0"/>
          </a:p>
          <a:p>
            <a:pPr>
              <a:buFont typeface="Wingdings" pitchFamily="2" charset="2"/>
              <a:buChar char="§"/>
            </a:pPr>
            <a:r>
              <a:rPr lang="fr-FR" b="0" dirty="0"/>
              <a:t>Organisation du travail en équipe:</a:t>
            </a:r>
          </a:p>
          <a:p>
            <a:pPr lvl="1"/>
            <a:r>
              <a:rPr lang="fr-FR" dirty="0"/>
              <a:t>Distribution des tâches</a:t>
            </a:r>
          </a:p>
          <a:p>
            <a:pPr lvl="1"/>
            <a:r>
              <a:rPr lang="fr-FR" dirty="0"/>
              <a:t>Création d’un Google doc partagé </a:t>
            </a:r>
          </a:p>
          <a:p>
            <a:pPr lvl="1"/>
            <a:r>
              <a:rPr lang="fr-FR" dirty="0"/>
              <a:t>Mise en place d’un suivi précis du travail effectué</a:t>
            </a:r>
          </a:p>
          <a:p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3974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195FC88-352E-4940-AF49-48BAA0A4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17/17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5D6A5D-27BF-2B42-8EFB-DC1DA977B3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 dirty="0"/>
              <a:t>Conclusion</a:t>
            </a:r>
          </a:p>
        </p:txBody>
      </p:sp>
      <p:pic>
        <p:nvPicPr>
          <p:cNvPr id="3074" name="Picture 2" descr="https://lh6.googleusercontent.com/YSLwicZYHiM9F5dUGvRzIE9Uz-trl4uqOnsvS1KZ0-1Dai28pIAx76uojAT28Qpm3ms5MWCthX0GQKqKtHzoRsrpt5iqSay0Si19oJCNFbttvrH6E9el0sHvgg_GUiZzoG6voXEWiZ0">
            <a:extLst>
              <a:ext uri="{FF2B5EF4-FFF2-40B4-BE49-F238E27FC236}">
                <a16:creationId xmlns:a16="http://schemas.microsoft.com/office/drawing/2014/main" id="{BD796E65-E6F3-ED4F-A7E8-11861C675A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013" y="2531864"/>
            <a:ext cx="5787974" cy="179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015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555875" y="6573838"/>
            <a:ext cx="5651500" cy="2397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2/17</a:t>
            </a:r>
          </a:p>
        </p:txBody>
      </p:sp>
      <p:sp>
        <p:nvSpPr>
          <p:cNvPr id="7170" name="Espace réservé du texte 3"/>
          <p:cNvSpPr>
            <a:spLocks noGrp="1"/>
          </p:cNvSpPr>
          <p:nvPr>
            <p:ph type="body" sz="quarter" idx="13"/>
          </p:nvPr>
        </p:nvSpPr>
        <p:spPr bwMode="auto">
          <a:xfrm>
            <a:off x="1835150" y="122238"/>
            <a:ext cx="4608513" cy="4222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fr-FR" sz="3600" dirty="0">
                <a:latin typeface="Arial" charset="0"/>
                <a:cs typeface="Arial" charset="0"/>
              </a:rPr>
              <a:t>Sommaire</a:t>
            </a:r>
          </a:p>
        </p:txBody>
      </p:sp>
      <p:sp>
        <p:nvSpPr>
          <p:cNvPr id="7171" name="Titre 17"/>
          <p:cNvSpPr txBox="1">
            <a:spLocks noGrp="1"/>
          </p:cNvSpPr>
          <p:nvPr>
            <p:ph idx="4294967295"/>
          </p:nvPr>
        </p:nvSpPr>
        <p:spPr bwMode="auto">
          <a:xfrm>
            <a:off x="107950" y="1341438"/>
            <a:ext cx="8928100" cy="4687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endParaRPr lang="fr-FR" sz="1800" b="1" dirty="0">
              <a:latin typeface="Arial" charset="0"/>
              <a:cs typeface="Arial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fr-FR" dirty="0"/>
              <a:t>Organisation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fr-FR" dirty="0"/>
              <a:t>Apprentissage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fr-FR" dirty="0"/>
              <a:t>Réalisation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fr-FR" dirty="0"/>
              <a:t>Perspectives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fr-FR" dirty="0"/>
              <a:t>Conclusion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§"/>
            </a:pPr>
            <a:endParaRPr lang="fr-FR" dirty="0"/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§"/>
            </a:pPr>
            <a:endParaRPr lang="fr-FR" dirty="0"/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v"/>
            </a:pPr>
            <a:endParaRPr lang="fr-FR" sz="2400" b="1" i="1" dirty="0">
              <a:latin typeface="Arial" charset="0"/>
              <a:cs typeface="Arial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5917A40-F2BC-2E4E-A81E-F6575E1E2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2322158"/>
            <a:ext cx="3778020" cy="22136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2BFE61A-3B71-EC4B-B2D4-AED9C0A4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3/17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734E76-2F5F-E04A-BC84-4123B0B111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5696" y="121926"/>
            <a:ext cx="4608512" cy="601963"/>
          </a:xfrm>
        </p:spPr>
        <p:txBody>
          <a:bodyPr/>
          <a:lstStyle/>
          <a:p>
            <a:pPr algn="ctr"/>
            <a:r>
              <a:rPr lang="fr-FR" dirty="0"/>
              <a:t>Organisation</a:t>
            </a:r>
          </a:p>
          <a:p>
            <a:pPr algn="ctr"/>
            <a:r>
              <a:rPr lang="fr-FR" sz="1400" dirty="0"/>
              <a:t>Mise en place</a:t>
            </a:r>
          </a:p>
          <a:p>
            <a:pPr algn="ctr"/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7DFA9DC-6C88-A749-8165-A541860FC370}"/>
              </a:ext>
            </a:extLst>
          </p:cNvPr>
          <p:cNvGrpSpPr/>
          <p:nvPr/>
        </p:nvGrpSpPr>
        <p:grpSpPr>
          <a:xfrm>
            <a:off x="2404744" y="2383317"/>
            <a:ext cx="4334510" cy="2793365"/>
            <a:chOff x="0" y="0"/>
            <a:chExt cx="4334934" cy="279378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076426A0-B2B8-5A46-86E6-23A741115BF0}"/>
                </a:ext>
              </a:extLst>
            </p:cNvPr>
            <p:cNvCxnSpPr/>
            <p:nvPr/>
          </p:nvCxnSpPr>
          <p:spPr>
            <a:xfrm>
              <a:off x="228600" y="8466"/>
              <a:ext cx="1899884" cy="257996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F0D87620-3890-7C4B-B9A0-A320FCED58AA}"/>
                </a:ext>
              </a:extLst>
            </p:cNvPr>
            <p:cNvCxnSpPr/>
            <p:nvPr/>
          </p:nvCxnSpPr>
          <p:spPr>
            <a:xfrm flipH="1">
              <a:off x="2125134" y="0"/>
              <a:ext cx="1902460" cy="258572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ectangle à coins arrondis 7">
              <a:extLst>
                <a:ext uri="{FF2B5EF4-FFF2-40B4-BE49-F238E27FC236}">
                  <a16:creationId xmlns:a16="http://schemas.microsoft.com/office/drawing/2014/main" id="{6BFF0CB3-BD2C-5241-B260-71F040C4D5CC}"/>
                </a:ext>
              </a:extLst>
            </p:cNvPr>
            <p:cNvSpPr/>
            <p:nvPr/>
          </p:nvSpPr>
          <p:spPr>
            <a:xfrm>
              <a:off x="3344334" y="152400"/>
              <a:ext cx="990600" cy="414655"/>
            </a:xfrm>
            <a:prstGeom prst="roundRect">
              <a:avLst/>
            </a:prstGeom>
            <a:solidFill>
              <a:srgbClr val="093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Vérification</a:t>
              </a:r>
              <a:endParaRPr lang="fr-FR" sz="120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à coins arrondis 8">
              <a:extLst>
                <a:ext uri="{FF2B5EF4-FFF2-40B4-BE49-F238E27FC236}">
                  <a16:creationId xmlns:a16="http://schemas.microsoft.com/office/drawing/2014/main" id="{AD8F12CA-AC68-C24C-AC44-468565E864EF}"/>
                </a:ext>
              </a:extLst>
            </p:cNvPr>
            <p:cNvSpPr/>
            <p:nvPr/>
          </p:nvSpPr>
          <p:spPr>
            <a:xfrm>
              <a:off x="2683934" y="1151466"/>
              <a:ext cx="990600" cy="414655"/>
            </a:xfrm>
            <a:prstGeom prst="roundRect">
              <a:avLst/>
            </a:prstGeom>
            <a:solidFill>
              <a:srgbClr val="093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Intégration</a:t>
              </a:r>
              <a:endParaRPr lang="fr-FR" sz="120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à coins arrondis 9">
              <a:extLst>
                <a:ext uri="{FF2B5EF4-FFF2-40B4-BE49-F238E27FC236}">
                  <a16:creationId xmlns:a16="http://schemas.microsoft.com/office/drawing/2014/main" id="{1C49FA77-430B-5742-A4FA-8B9D7CEB21FA}"/>
                </a:ext>
              </a:extLst>
            </p:cNvPr>
            <p:cNvSpPr/>
            <p:nvPr/>
          </p:nvSpPr>
          <p:spPr>
            <a:xfrm>
              <a:off x="0" y="152400"/>
              <a:ext cx="990600" cy="414655"/>
            </a:xfrm>
            <a:prstGeom prst="roundRect">
              <a:avLst/>
            </a:prstGeom>
            <a:solidFill>
              <a:srgbClr val="093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200" dirty="0" err="1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Spec</a:t>
              </a:r>
              <a:endParaRPr lang="fr-FR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à coins arrondis 10">
              <a:extLst>
                <a:ext uri="{FF2B5EF4-FFF2-40B4-BE49-F238E27FC236}">
                  <a16:creationId xmlns:a16="http://schemas.microsoft.com/office/drawing/2014/main" id="{080C4CB5-E670-1A4B-BD8E-75169D78D2B1}"/>
                </a:ext>
              </a:extLst>
            </p:cNvPr>
            <p:cNvSpPr/>
            <p:nvPr/>
          </p:nvSpPr>
          <p:spPr>
            <a:xfrm>
              <a:off x="618067" y="1151466"/>
              <a:ext cx="990600" cy="414655"/>
            </a:xfrm>
            <a:prstGeom prst="roundRect">
              <a:avLst/>
            </a:prstGeom>
            <a:solidFill>
              <a:srgbClr val="093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Design</a:t>
              </a:r>
              <a:endParaRPr lang="fr-FR" sz="120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à coins arrondis 11">
              <a:extLst>
                <a:ext uri="{FF2B5EF4-FFF2-40B4-BE49-F238E27FC236}">
                  <a16:creationId xmlns:a16="http://schemas.microsoft.com/office/drawing/2014/main" id="{D9F58C98-B8F0-874B-8DA9-139FFE58DDBA}"/>
                </a:ext>
              </a:extLst>
            </p:cNvPr>
            <p:cNvSpPr/>
            <p:nvPr/>
          </p:nvSpPr>
          <p:spPr>
            <a:xfrm>
              <a:off x="1634067" y="2379133"/>
              <a:ext cx="990600" cy="414655"/>
            </a:xfrm>
            <a:prstGeom prst="roundRect">
              <a:avLst/>
            </a:prstGeom>
            <a:solidFill>
              <a:srgbClr val="093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Codage</a:t>
              </a:r>
              <a:endParaRPr lang="fr-FR" sz="120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Double flèche horizontale 12">
              <a:extLst>
                <a:ext uri="{FF2B5EF4-FFF2-40B4-BE49-F238E27FC236}">
                  <a16:creationId xmlns:a16="http://schemas.microsoft.com/office/drawing/2014/main" id="{A963C351-E498-0142-8ECC-8A83B96B9AFC}"/>
                </a:ext>
              </a:extLst>
            </p:cNvPr>
            <p:cNvSpPr/>
            <p:nvPr/>
          </p:nvSpPr>
          <p:spPr>
            <a:xfrm>
              <a:off x="1075267" y="245533"/>
              <a:ext cx="2159000" cy="228388"/>
            </a:xfrm>
            <a:prstGeom prst="left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4" name="Double flèche horizontale 13">
              <a:extLst>
                <a:ext uri="{FF2B5EF4-FFF2-40B4-BE49-F238E27FC236}">
                  <a16:creationId xmlns:a16="http://schemas.microsoft.com/office/drawing/2014/main" id="{85B666ED-AF3A-8A4E-9B2B-3238B91502E0}"/>
                </a:ext>
              </a:extLst>
            </p:cNvPr>
            <p:cNvSpPr/>
            <p:nvPr/>
          </p:nvSpPr>
          <p:spPr>
            <a:xfrm>
              <a:off x="1684867" y="1244600"/>
              <a:ext cx="897255" cy="228388"/>
            </a:xfrm>
            <a:prstGeom prst="left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57233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63B2D18E-EB32-1440-869F-1E09FAF92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632" y="882950"/>
            <a:ext cx="8424936" cy="526182"/>
          </a:xfrm>
        </p:spPr>
        <p:txBody>
          <a:bodyPr/>
          <a:lstStyle/>
          <a:p>
            <a:r>
              <a:rPr lang="fr-FR" b="0" dirty="0"/>
              <a:t>Diagramme de Gantt: </a:t>
            </a:r>
          </a:p>
          <a:p>
            <a:endParaRPr lang="fr-FR" b="0" dirty="0"/>
          </a:p>
          <a:p>
            <a:endParaRPr lang="fr-FR" b="0" dirty="0"/>
          </a:p>
          <a:p>
            <a:endParaRPr lang="fr-FR" b="0" dirty="0"/>
          </a:p>
          <a:p>
            <a:endParaRPr lang="fr-FR" b="0" dirty="0"/>
          </a:p>
          <a:p>
            <a:endParaRPr lang="fr-FR" b="0" dirty="0"/>
          </a:p>
          <a:p>
            <a:endParaRPr lang="fr-FR" b="0" dirty="0"/>
          </a:p>
          <a:p>
            <a:endParaRPr lang="fr-FR" b="0" dirty="0"/>
          </a:p>
          <a:p>
            <a:endParaRPr lang="fr-FR" b="0" dirty="0"/>
          </a:p>
          <a:p>
            <a:endParaRPr lang="fr-FR" b="0" dirty="0"/>
          </a:p>
          <a:p>
            <a:pPr marL="0" indent="0">
              <a:buNone/>
            </a:pPr>
            <a:br>
              <a:rPr lang="fr-FR" b="0" dirty="0"/>
            </a:b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002A7A-393D-604C-ACEE-F0186F1F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4/17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734E76-2F5F-E04A-BC84-4123B0B111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 dirty="0"/>
              <a:t>Organisation</a:t>
            </a:r>
          </a:p>
          <a:p>
            <a:pPr algn="ctr"/>
            <a:r>
              <a:rPr lang="fr-FR" sz="1400" dirty="0"/>
              <a:t>Gestion de projet</a:t>
            </a:r>
          </a:p>
          <a:p>
            <a:pPr algn="ctr"/>
            <a:endParaRPr lang="fr-FR" dirty="0"/>
          </a:p>
        </p:txBody>
      </p:sp>
      <p:pic>
        <p:nvPicPr>
          <p:cNvPr id="17" name="Espace réservé du contenu 5">
            <a:extLst>
              <a:ext uri="{FF2B5EF4-FFF2-40B4-BE49-F238E27FC236}">
                <a16:creationId xmlns:a16="http://schemas.microsoft.com/office/drawing/2014/main" id="{6294BE50-A0AC-494B-BF77-4EC2A45C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8" y="1412776"/>
            <a:ext cx="6078523" cy="3960440"/>
          </a:xfrm>
          <a:prstGeom prst="rect">
            <a:avLst/>
          </a:prstGeom>
        </p:spPr>
      </p:pic>
      <p:sp>
        <p:nvSpPr>
          <p:cNvPr id="8" name="Espace réservé du contenu 14">
            <a:extLst>
              <a:ext uri="{FF2B5EF4-FFF2-40B4-BE49-F238E27FC236}">
                <a16:creationId xmlns:a16="http://schemas.microsoft.com/office/drawing/2014/main" id="{036C4DB0-5C5A-3448-9BC4-2577A9FB627F}"/>
              </a:ext>
            </a:extLst>
          </p:cNvPr>
          <p:cNvSpPr txBox="1">
            <a:spLocks/>
          </p:cNvSpPr>
          <p:nvPr/>
        </p:nvSpPr>
        <p:spPr>
          <a:xfrm>
            <a:off x="377631" y="4869160"/>
            <a:ext cx="8424936" cy="12325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 baseline="0">
                <a:solidFill>
                  <a:srgbClr val="004D6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rtl="0" eaLnBrk="0" fontAlgn="base" hangingPunct="0">
              <a:lnSpc>
                <a:spcPct val="150000"/>
              </a:lnSpc>
              <a:spcBef>
                <a:spcPts val="24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rgbClr val="587F8E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0" dirty="0"/>
          </a:p>
          <a:p>
            <a:r>
              <a:rPr lang="fr-FR" b="0" dirty="0"/>
              <a:t>Tableau de bord séance après séance.</a:t>
            </a:r>
          </a:p>
          <a:p>
            <a:r>
              <a:rPr lang="fr-FR" b="0" dirty="0"/>
              <a:t>Détail des tâches à faire pour la séance suivante.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660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CC46328-0540-8B41-B92F-0170B4531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Analyse du besoin</a:t>
            </a:r>
          </a:p>
          <a:p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5F69072B-66B6-F945-81C7-0AA29BB8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5/17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734E76-2F5F-E04A-BC84-4123B0B111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 dirty="0"/>
              <a:t>Organisation</a:t>
            </a:r>
          </a:p>
          <a:p>
            <a:pPr algn="ctr"/>
            <a:r>
              <a:rPr lang="fr-FR" sz="1400" dirty="0"/>
              <a:t>Cahier des charges </a:t>
            </a:r>
          </a:p>
          <a:p>
            <a:pPr algn="ctr"/>
            <a:endParaRPr lang="fr-FR" dirty="0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595DB5C0-E467-A849-8B75-FAA1F5BEB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332001"/>
              </p:ext>
            </p:extLst>
          </p:nvPr>
        </p:nvGraphicFramePr>
        <p:xfrm>
          <a:off x="1415414" y="2291216"/>
          <a:ext cx="6313170" cy="243840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656242033"/>
                    </a:ext>
                  </a:extLst>
                </a:gridCol>
                <a:gridCol w="2204720">
                  <a:extLst>
                    <a:ext uri="{9D8B030D-6E8A-4147-A177-3AD203B41FA5}">
                      <a16:colId xmlns:a16="http://schemas.microsoft.com/office/drawing/2014/main" val="3459200240"/>
                    </a:ext>
                  </a:extLst>
                </a:gridCol>
                <a:gridCol w="3285490">
                  <a:extLst>
                    <a:ext uri="{9D8B030D-6E8A-4147-A177-3AD203B41FA5}">
                      <a16:colId xmlns:a16="http://schemas.microsoft.com/office/drawing/2014/main" val="5760603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QQOQCP</a:t>
                      </a:r>
                      <a:endParaRPr lang="fr-FR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Questions</a:t>
                      </a:r>
                      <a:endParaRPr lang="fr-FR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Réponses</a:t>
                      </a:r>
                      <a:endParaRPr lang="fr-FR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96279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Quoi ?</a:t>
                      </a:r>
                      <a:endParaRPr lang="fr-FR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De quel besoin s'agit-il ?</a:t>
                      </a:r>
                      <a:endParaRPr lang="fr-FR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Informer les étudiants qui souhaite faire un semestre à l’étranger</a:t>
                      </a:r>
                      <a:endParaRPr lang="fr-FR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15111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Qui ?</a:t>
                      </a:r>
                      <a:endParaRPr lang="fr-FR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Qui est concerné par ce besoin ?</a:t>
                      </a:r>
                      <a:endParaRPr lang="fr-FR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Etudiants</a:t>
                      </a:r>
                      <a:endParaRPr lang="fr-FR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71322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Où ?</a:t>
                      </a:r>
                      <a:endParaRPr lang="fr-FR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A quel endroit ce besoin est le plus ressenti ?</a:t>
                      </a:r>
                      <a:endParaRPr lang="fr-FR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Sur Internet</a:t>
                      </a:r>
                      <a:endParaRPr lang="fr-FR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74274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Quand ?</a:t>
                      </a:r>
                      <a:endParaRPr lang="fr-FR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A quel moment ce besoin se fait-il ressentir ?</a:t>
                      </a:r>
                      <a:endParaRPr lang="fr-FR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A chaque nouvelle années</a:t>
                      </a:r>
                      <a:endParaRPr lang="fr-FR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625357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Comment ?</a:t>
                      </a:r>
                      <a:endParaRPr lang="fr-FR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Sous quelle forme se besoin est ressenti ?</a:t>
                      </a:r>
                      <a:endParaRPr lang="fr-FR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Par le manque d'un catalogue des destinations</a:t>
                      </a:r>
                      <a:endParaRPr lang="fr-FR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36061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Pourquoi ?</a:t>
                      </a:r>
                      <a:endParaRPr lang="fr-FR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Quelles sont les raisons qui ont fait apparaître ce besoin ?</a:t>
                      </a:r>
                      <a:endParaRPr lang="fr-FR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Problème de départ</a:t>
                      </a:r>
                      <a:endParaRPr lang="fr-FR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64287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622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CC46328-0540-8B41-B92F-0170B4531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/>
              <a:t>Analyse logicielle avec UML</a:t>
            </a:r>
          </a:p>
          <a:p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5F69072B-66B6-F945-81C7-0AA29BB8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6/17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734E76-2F5F-E04A-BC84-4123B0B111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 dirty="0"/>
              <a:t>Organisation</a:t>
            </a:r>
          </a:p>
          <a:p>
            <a:pPr algn="ctr"/>
            <a:r>
              <a:rPr lang="fr-FR" sz="1400" dirty="0"/>
              <a:t>Cahier des charges </a:t>
            </a:r>
          </a:p>
          <a:p>
            <a:pPr algn="ctr"/>
            <a:endParaRPr lang="fr-FR" dirty="0"/>
          </a:p>
        </p:txBody>
      </p:sp>
      <p:pic>
        <p:nvPicPr>
          <p:cNvPr id="1026" name="Picture 2" descr="https://lh3.googleusercontent.com/0vU_M09TqusMLj0ShAjQ9VUtgHDSAk9MGmWFCgxkX8alIx4iojcmzA9hYw_UzXyOi3Pt0AwKUJmVsaW6k2oFlptsQxQ8XqqZBz1nfGsuiB1NRdIEbwGlku0bFuSNqqBowLMF2_ZWrlU">
            <a:extLst>
              <a:ext uri="{FF2B5EF4-FFF2-40B4-BE49-F238E27FC236}">
                <a16:creationId xmlns:a16="http://schemas.microsoft.com/office/drawing/2014/main" id="{93544611-331E-4D44-84EC-D81AD39E4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20713"/>
            <a:ext cx="5255150" cy="276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afWjTGOGFxP4vTgctg51Z8T_rxIT13VJJxOfsQ4Yg6_ugfqpWJn8fyqfFmXpx5X3-pfrFqLJSL2CG1O0BOsrakX3rcw-SUpKKH-e1BeYshB4qsEjHuoXF5PKIQxM6KlHxezBc7jqEVU">
            <a:extLst>
              <a:ext uri="{FF2B5EF4-FFF2-40B4-BE49-F238E27FC236}">
                <a16:creationId xmlns:a16="http://schemas.microsoft.com/office/drawing/2014/main" id="{4CF3B366-369C-F643-A071-7D77FF5C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196752"/>
            <a:ext cx="1803890" cy="131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104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CC46328-0540-8B41-B92F-0170B4531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i="1" dirty="0"/>
              <a:t>Moyen d'apprentissage:  </a:t>
            </a:r>
          </a:p>
          <a:p>
            <a:pPr marL="0" indent="0">
              <a:buNone/>
            </a:pPr>
            <a:endParaRPr lang="fr-FR" i="1" dirty="0"/>
          </a:p>
          <a:p>
            <a:pPr lvl="1">
              <a:buFont typeface="Wingdings" pitchFamily="2" charset="2"/>
              <a:buChar char="§"/>
            </a:pPr>
            <a:r>
              <a:rPr lang="fr-FR" sz="1600" b="0" dirty="0">
                <a:solidFill>
                  <a:schemeClr val="tx1"/>
                </a:solidFill>
              </a:rPr>
              <a:t> </a:t>
            </a:r>
            <a:r>
              <a:rPr lang="fr-FR" sz="1600" b="0" dirty="0" err="1">
                <a:solidFill>
                  <a:schemeClr val="tx1"/>
                </a:solidFill>
              </a:rPr>
              <a:t>OpenClassrooms</a:t>
            </a:r>
            <a:r>
              <a:rPr lang="fr-FR" sz="1600" b="0" dirty="0">
                <a:solidFill>
                  <a:schemeClr val="tx1"/>
                </a:solidFill>
              </a:rPr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fr-FR" sz="1600" b="0" dirty="0">
                <a:solidFill>
                  <a:schemeClr val="tx1"/>
                </a:solidFill>
              </a:rPr>
              <a:t> Livres de la </a:t>
            </a:r>
            <a:r>
              <a:rPr lang="fr-FR" sz="1600" b="0" dirty="0" err="1">
                <a:solidFill>
                  <a:schemeClr val="tx1"/>
                </a:solidFill>
              </a:rPr>
              <a:t>Bib’insa</a:t>
            </a:r>
            <a:endParaRPr lang="fr-FR" sz="1600" b="0" dirty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fr-FR" sz="1600" b="0" dirty="0">
                <a:solidFill>
                  <a:schemeClr val="tx1"/>
                </a:solidFill>
              </a:rPr>
              <a:t> w3School</a:t>
            </a:r>
          </a:p>
          <a:p>
            <a:pPr lvl="1">
              <a:buFont typeface="Wingdings" pitchFamily="2" charset="2"/>
              <a:buChar char="§"/>
            </a:pPr>
            <a:r>
              <a:rPr lang="fr-FR" sz="1600" b="0" dirty="0">
                <a:solidFill>
                  <a:schemeClr val="tx1"/>
                </a:solidFill>
              </a:rPr>
              <a:t> Entraide</a:t>
            </a:r>
          </a:p>
          <a:p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5F69072B-66B6-F945-81C7-0AA29BB8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7/17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734E76-2F5F-E04A-BC84-4123B0B111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5696" y="121927"/>
            <a:ext cx="4608512" cy="426754"/>
          </a:xfrm>
        </p:spPr>
        <p:txBody>
          <a:bodyPr/>
          <a:lstStyle/>
          <a:p>
            <a:pPr algn="ctr"/>
            <a:r>
              <a:rPr lang="fr-FR" dirty="0"/>
              <a:t>Apprentissage</a:t>
            </a:r>
          </a:p>
        </p:txBody>
      </p:sp>
      <p:pic>
        <p:nvPicPr>
          <p:cNvPr id="2050" name="Picture 2" descr="https://lh4.googleusercontent.com/B8l2B5W2o5xLmfYZddcKZrLhfNg4rjGSYemq6obxPs7H-WE1JcZFIpS2SPc6xMV9OQqvJqMy5pric_BQXbfvR4EZ94lcAlXLoBG9Z3A2O6asVjDHCGxcQzvIOzUiFCzfIJhkGZnGFFg">
            <a:extLst>
              <a:ext uri="{FF2B5EF4-FFF2-40B4-BE49-F238E27FC236}">
                <a16:creationId xmlns:a16="http://schemas.microsoft.com/office/drawing/2014/main" id="{2A7DA655-A928-A343-A7BD-621EF37E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006" y="1357422"/>
            <a:ext cx="2610980" cy="184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C828D59-B0B6-F34A-8C0D-6A98CBF33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581128"/>
            <a:ext cx="2792648" cy="4922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FA5FE5-BCE6-8A41-B93C-60917B704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318" y="4362191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44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4DE59C5-948D-A04C-ABD8-72D0BEB8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8/17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BC792E4-31C9-B74A-9585-DE2BE2E6E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 dirty="0"/>
              <a:t>Apprentissage</a:t>
            </a:r>
          </a:p>
          <a:p>
            <a:pPr algn="ctr"/>
            <a:endParaRPr lang="fr-FR" dirty="0"/>
          </a:p>
        </p:txBody>
      </p:sp>
      <p:pic>
        <p:nvPicPr>
          <p:cNvPr id="6" name="Image 5" descr="http://www.w3.org/html/logo/downloads/HTML5_Logo_512.png">
            <a:extLst>
              <a:ext uri="{FF2B5EF4-FFF2-40B4-BE49-F238E27FC236}">
                <a16:creationId xmlns:a16="http://schemas.microsoft.com/office/drawing/2014/main" id="{09EEF627-EE1F-AF49-A655-A4319D20EC31}"/>
              </a:ext>
            </a:extLst>
          </p:cNvPr>
          <p:cNvPicPr/>
          <p:nvPr/>
        </p:nvPicPr>
        <p:blipFill rotWithShape="1">
          <a:blip r:embed="rId3" cstate="print"/>
          <a:srcRect l="11831" r="11284"/>
          <a:stretch/>
        </p:blipFill>
        <p:spPr bwMode="auto">
          <a:xfrm>
            <a:off x="1445393" y="2936162"/>
            <a:ext cx="831215" cy="1082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 descr="http://www.astuces-webmaster.ch/tutos/css/css3.png">
            <a:extLst>
              <a:ext uri="{FF2B5EF4-FFF2-40B4-BE49-F238E27FC236}">
                <a16:creationId xmlns:a16="http://schemas.microsoft.com/office/drawing/2014/main" id="{2F1F5B4E-D09C-884F-9698-1CF6570516DE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87497" y="1955226"/>
            <a:ext cx="831215" cy="129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E9486AE-3E2A-424D-A1C4-397D1A2B3B69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50" t="11725" b="3028"/>
          <a:stretch/>
        </p:blipFill>
        <p:spPr bwMode="auto">
          <a:xfrm>
            <a:off x="3308737" y="4276488"/>
            <a:ext cx="831215" cy="1156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D8F0DE0-1C59-1640-9AFE-370D8E696ACD}"/>
              </a:ext>
            </a:extLst>
          </p:cNvPr>
          <p:cNvSpPr txBox="1">
            <a:spLocks/>
          </p:cNvSpPr>
          <p:nvPr/>
        </p:nvSpPr>
        <p:spPr>
          <a:xfrm>
            <a:off x="4706171" y="1948626"/>
            <a:ext cx="3869699" cy="1311139"/>
          </a:xfrm>
          <a:prstGeom prst="rect">
            <a:avLst/>
          </a:prstGeom>
        </p:spPr>
        <p:txBody>
          <a:bodyPr>
            <a:normAutofit/>
          </a:bodyPr>
          <a:lstStyle>
            <a:lvl1pPr marL="172800" indent="-180000" algn="l" defTabSz="7200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rgbClr val="ED7D31"/>
              </a:buClr>
              <a:buSzPct val="110000"/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800" indent="-180000" algn="l" defTabSz="7200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rgbClr val="ED7D31"/>
              </a:buClr>
              <a:buFont typeface="Wingdings" panose="05000000000000000000" pitchFamily="2" charset="2"/>
              <a:buChar char="Ø"/>
              <a:defRPr sz="15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6800" indent="-180000" algn="l" defTabSz="7200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rgbClr val="ED7D31"/>
              </a:buClr>
              <a:buSzPct val="100000"/>
              <a:buFont typeface="Arial" panose="020B0604020202020204" pitchFamily="34" charset="0"/>
              <a:buChar char="−"/>
              <a:defRPr sz="135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198563" indent="-179388" algn="l" defTabSz="7200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431925" indent="-93663" algn="l" defTabSz="720000" rtl="0" eaLnBrk="1" latinLnBrk="0" hangingPunct="1">
              <a:lnSpc>
                <a:spcPct val="120000"/>
              </a:lnSpc>
              <a:spcBef>
                <a:spcPts val="375"/>
              </a:spcBef>
              <a:buClrTx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789113" indent="-179388" algn="l" defTabSz="7200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rgbClr val="ED6214"/>
              </a:buClr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  <a:p>
            <a:r>
              <a:rPr lang="fr-FR" dirty="0"/>
              <a:t>Le CSS permet de gérer l'apparence de la page web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F8A408E7-149A-524E-A211-375B9AE6DDB4}"/>
              </a:ext>
            </a:extLst>
          </p:cNvPr>
          <p:cNvSpPr txBox="1">
            <a:spLocks/>
          </p:cNvSpPr>
          <p:nvPr/>
        </p:nvSpPr>
        <p:spPr>
          <a:xfrm>
            <a:off x="4613996" y="4276488"/>
            <a:ext cx="3869699" cy="1428393"/>
          </a:xfrm>
          <a:prstGeom prst="rect">
            <a:avLst/>
          </a:prstGeom>
        </p:spPr>
        <p:txBody>
          <a:bodyPr>
            <a:normAutofit/>
          </a:bodyPr>
          <a:lstStyle>
            <a:lvl1pPr marL="172800" indent="-180000" algn="l" defTabSz="7200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rgbClr val="ED7D31"/>
              </a:buClr>
              <a:buSzPct val="110000"/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800" indent="-180000" algn="l" defTabSz="7200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rgbClr val="ED7D31"/>
              </a:buClr>
              <a:buFont typeface="Wingdings" panose="05000000000000000000" pitchFamily="2" charset="2"/>
              <a:buChar char="Ø"/>
              <a:defRPr sz="15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6800" indent="-180000" algn="l" defTabSz="7200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rgbClr val="ED7D31"/>
              </a:buClr>
              <a:buSzPct val="100000"/>
              <a:buFont typeface="Arial" panose="020B0604020202020204" pitchFamily="34" charset="0"/>
              <a:buChar char="−"/>
              <a:defRPr sz="135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198563" indent="-179388" algn="l" defTabSz="7200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431925" indent="-93663" algn="l" defTabSz="720000" rtl="0" eaLnBrk="1" latinLnBrk="0" hangingPunct="1">
              <a:lnSpc>
                <a:spcPct val="120000"/>
              </a:lnSpc>
              <a:spcBef>
                <a:spcPts val="375"/>
              </a:spcBef>
              <a:buClrTx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789113" indent="-179388" algn="l" defTabSz="7200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rgbClr val="ED6214"/>
              </a:buClr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JavaScript est un langage de programmation qui permet d’implémenter des mécanismes complexes sur une page web.</a:t>
            </a:r>
            <a:endParaRPr lang="fr-FR" sz="1400" b="1" i="1" dirty="0"/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2FCB5D78-B89D-2940-B5CD-9B0247D84452}"/>
              </a:ext>
            </a:extLst>
          </p:cNvPr>
          <p:cNvSpPr txBox="1">
            <a:spLocks/>
          </p:cNvSpPr>
          <p:nvPr/>
        </p:nvSpPr>
        <p:spPr>
          <a:xfrm>
            <a:off x="744297" y="1167637"/>
            <a:ext cx="3869699" cy="131113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2800" indent="-180000" algn="l" defTabSz="7200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rgbClr val="ED7D31"/>
              </a:buClr>
              <a:buSzPct val="110000"/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800" indent="-180000" algn="l" defTabSz="7200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rgbClr val="ED7D31"/>
              </a:buClr>
              <a:buFont typeface="Wingdings" panose="05000000000000000000" pitchFamily="2" charset="2"/>
              <a:buChar char="Ø"/>
              <a:defRPr sz="15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6800" indent="-180000" algn="l" defTabSz="7200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rgbClr val="ED7D31"/>
              </a:buClr>
              <a:buSzPct val="100000"/>
              <a:buFont typeface="Arial" panose="020B0604020202020204" pitchFamily="34" charset="0"/>
              <a:buChar char="−"/>
              <a:defRPr sz="135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198563" indent="-179388" algn="l" defTabSz="7200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431925" indent="-93663" algn="l" defTabSz="720000" rtl="0" eaLnBrk="1" latinLnBrk="0" hangingPunct="1">
              <a:lnSpc>
                <a:spcPct val="120000"/>
              </a:lnSpc>
              <a:spcBef>
                <a:spcPts val="375"/>
              </a:spcBef>
              <a:buClrTx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789113" indent="-179388" algn="l" defTabSz="7200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rgbClr val="ED6214"/>
              </a:buClr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  <a:p>
            <a:r>
              <a:rPr lang="fr-FR" dirty="0"/>
              <a:t>Le HTML est un langage qui a pour rôle de gérer et organiser le contenu d'une page web</a:t>
            </a:r>
          </a:p>
        </p:txBody>
      </p:sp>
    </p:spTree>
    <p:extLst>
      <p:ext uri="{BB962C8B-B14F-4D97-AF65-F5344CB8AC3E}">
        <p14:creationId xmlns:p14="http://schemas.microsoft.com/office/powerpoint/2010/main" val="297546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3011401-2F24-1848-833E-0DDC0097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633" y="1313338"/>
            <a:ext cx="2826215" cy="122594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fr-FR" b="0" dirty="0"/>
              <a:t>Etablissement de la hiérarchie entre les pages</a:t>
            </a:r>
            <a:br>
              <a:rPr lang="fr-FR" b="0" dirty="0"/>
            </a:br>
            <a:br>
              <a:rPr lang="fr-FR" b="0" dirty="0"/>
            </a:br>
            <a:endParaRPr lang="fr-FR" b="0" dirty="0"/>
          </a:p>
          <a:p>
            <a:endParaRPr lang="fr-FR" dirty="0"/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5D7BD34D-1E4E-6643-8D5C-50DD18DCA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9/17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BC792E4-31C9-B74A-9585-DE2BE2E6E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 dirty="0"/>
              <a:t>Réalisation</a:t>
            </a:r>
          </a:p>
          <a:p>
            <a:pPr algn="ctr"/>
            <a:r>
              <a:rPr lang="fr-FR" dirty="0"/>
              <a:t>Assemblage du site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462E599-E5A7-0340-A78A-F550A2CA9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43" y="3226411"/>
            <a:ext cx="4815409" cy="47463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2509064-157C-C34A-B557-B9D3630D7D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419872" y="1629108"/>
            <a:ext cx="4641924" cy="338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contenu 14">
            <a:extLst>
              <a:ext uri="{FF2B5EF4-FFF2-40B4-BE49-F238E27FC236}">
                <a16:creationId xmlns:a16="http://schemas.microsoft.com/office/drawing/2014/main" id="{C406F462-E95F-D344-AF26-34BB715F3953}"/>
              </a:ext>
            </a:extLst>
          </p:cNvPr>
          <p:cNvSpPr txBox="1">
            <a:spLocks/>
          </p:cNvSpPr>
          <p:nvPr/>
        </p:nvSpPr>
        <p:spPr>
          <a:xfrm>
            <a:off x="5855471" y="3041815"/>
            <a:ext cx="3288529" cy="8506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 baseline="0">
                <a:solidFill>
                  <a:srgbClr val="004D6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rtl="0" eaLnBrk="0" fontAlgn="base" hangingPunct="0">
              <a:lnSpc>
                <a:spcPct val="150000"/>
              </a:lnSpc>
              <a:spcBef>
                <a:spcPts val="24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rgbClr val="587F8E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fr-FR" b="0" dirty="0"/>
              <a:t>Ajout du header et du pied de page à chaque pages</a:t>
            </a:r>
            <a:endParaRPr lang="fr-FR" dirty="0"/>
          </a:p>
        </p:txBody>
      </p:sp>
      <p:sp>
        <p:nvSpPr>
          <p:cNvPr id="8" name="Espace réservé du contenu 14">
            <a:extLst>
              <a:ext uri="{FF2B5EF4-FFF2-40B4-BE49-F238E27FC236}">
                <a16:creationId xmlns:a16="http://schemas.microsoft.com/office/drawing/2014/main" id="{6FDEE626-77F2-8F43-9A82-8AA777E5E654}"/>
              </a:ext>
            </a:extLst>
          </p:cNvPr>
          <p:cNvSpPr txBox="1">
            <a:spLocks/>
          </p:cNvSpPr>
          <p:nvPr/>
        </p:nvSpPr>
        <p:spPr>
          <a:xfrm>
            <a:off x="2087724" y="4517049"/>
            <a:ext cx="2664296" cy="126833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 baseline="0">
                <a:solidFill>
                  <a:srgbClr val="004D6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rtl="0" eaLnBrk="0" fontAlgn="base" hangingPunct="0">
              <a:lnSpc>
                <a:spcPct val="150000"/>
              </a:lnSpc>
              <a:spcBef>
                <a:spcPts val="24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rgbClr val="587F8E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fr-FR" b="0" dirty="0"/>
              <a:t>Harmonisation des couleurs et du style au travers du site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221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7" grpId="0"/>
      <p:bldP spid="8" grpId="0"/>
    </p:bldLst>
  </p:timing>
</p:sld>
</file>

<file path=ppt/theme/theme1.xml><?xml version="1.0" encoding="utf-8"?>
<a:theme xmlns:a="http://schemas.openxmlformats.org/drawingml/2006/main" name="Institution">
  <a:themeElements>
    <a:clrScheme name="Charte INSA">
      <a:dk1>
        <a:srgbClr val="4F4D50"/>
      </a:dk1>
      <a:lt1>
        <a:sysClr val="window" lastClr="FFFFFF"/>
      </a:lt1>
      <a:dk2>
        <a:srgbClr val="E42618"/>
      </a:dk2>
      <a:lt2>
        <a:srgbClr val="EEECE1"/>
      </a:lt2>
      <a:accent1>
        <a:srgbClr val="E29100"/>
      </a:accent1>
      <a:accent2>
        <a:srgbClr val="004D6F"/>
      </a:accent2>
      <a:accent3>
        <a:srgbClr val="9D1747"/>
      </a:accent3>
      <a:accent4>
        <a:srgbClr val="208998"/>
      </a:accent4>
      <a:accent5>
        <a:srgbClr val="866D5F"/>
      </a:accent5>
      <a:accent6>
        <a:srgbClr val="81989C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1994</TotalTime>
  <Words>418</Words>
  <Application>Microsoft Macintosh PowerPoint</Application>
  <PresentationFormat>Affichage à l'écran (4:3)</PresentationFormat>
  <Paragraphs>170</Paragraphs>
  <Slides>17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 New Roman</vt:lpstr>
      <vt:lpstr>Wingdings</vt:lpstr>
      <vt:lpstr>Institution</vt:lpstr>
      <vt:lpstr>Présentation PowerPoint</vt:lpstr>
      <vt:lpstr>2/17</vt:lpstr>
      <vt:lpstr>3/17</vt:lpstr>
      <vt:lpstr>4/17</vt:lpstr>
      <vt:lpstr>5/17</vt:lpstr>
      <vt:lpstr>6/17</vt:lpstr>
      <vt:lpstr>7/17</vt:lpstr>
      <vt:lpstr>8/17</vt:lpstr>
      <vt:lpstr>9/17</vt:lpstr>
      <vt:lpstr>10/17</vt:lpstr>
      <vt:lpstr>11/17</vt:lpstr>
      <vt:lpstr>12/17</vt:lpstr>
      <vt:lpstr>13/17</vt:lpstr>
      <vt:lpstr>14/17</vt:lpstr>
      <vt:lpstr>15/17</vt:lpstr>
      <vt:lpstr>16/17</vt:lpstr>
      <vt:lpstr>17/17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Seb</dc:creator>
  <cp:lastModifiedBy>Utilisateur Microsoft Office</cp:lastModifiedBy>
  <cp:revision>143</cp:revision>
  <dcterms:created xsi:type="dcterms:W3CDTF">2012-05-04T07:41:45Z</dcterms:created>
  <dcterms:modified xsi:type="dcterms:W3CDTF">2018-12-21T08:00:46Z</dcterms:modified>
</cp:coreProperties>
</file>